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144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79" d="100"/>
          <a:sy n="79" d="100"/>
        </p:scale>
        <p:origin x="-3258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4DC0-E3F2-42DE-8D81-726B25912AE9}" type="datetimeFigureOut">
              <a:rPr lang="ko-KR" altLang="en-US" smtClean="0"/>
              <a:t>2020-03-10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8E42B-4398-4F5A-9EDB-FD95641F3B7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4DC0-E3F2-42DE-8D81-726B25912AE9}" type="datetimeFigureOut">
              <a:rPr lang="ko-KR" altLang="en-US" smtClean="0"/>
              <a:t>2020-03-10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8E42B-4398-4F5A-9EDB-FD95641F3B7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4DC0-E3F2-42DE-8D81-726B25912AE9}" type="datetimeFigureOut">
              <a:rPr lang="ko-KR" altLang="en-US" smtClean="0"/>
              <a:t>2020-03-10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8E42B-4398-4F5A-9EDB-FD95641F3B7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4DC0-E3F2-42DE-8D81-726B25912AE9}" type="datetimeFigureOut">
              <a:rPr lang="ko-KR" altLang="en-US" smtClean="0"/>
              <a:t>2020-03-10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8E42B-4398-4F5A-9EDB-FD95641F3B7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4DC0-E3F2-42DE-8D81-726B25912AE9}" type="datetimeFigureOut">
              <a:rPr lang="ko-KR" altLang="en-US" smtClean="0"/>
              <a:t>2020-03-10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8E42B-4398-4F5A-9EDB-FD95641F3B7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4DC0-E3F2-42DE-8D81-726B25912AE9}" type="datetimeFigureOut">
              <a:rPr lang="ko-KR" altLang="en-US" smtClean="0"/>
              <a:t>2020-03-10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8E42B-4398-4F5A-9EDB-FD95641F3B7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4DC0-E3F2-42DE-8D81-726B25912AE9}" type="datetimeFigureOut">
              <a:rPr lang="ko-KR" altLang="en-US" smtClean="0"/>
              <a:t>2020-03-10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8E42B-4398-4F5A-9EDB-FD95641F3B7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4DC0-E3F2-42DE-8D81-726B25912AE9}" type="datetimeFigureOut">
              <a:rPr lang="ko-KR" altLang="en-US" smtClean="0"/>
              <a:t>2020-03-10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8E42B-4398-4F5A-9EDB-FD95641F3B7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4DC0-E3F2-42DE-8D81-726B25912AE9}" type="datetimeFigureOut">
              <a:rPr lang="ko-KR" altLang="en-US" smtClean="0"/>
              <a:t>2020-03-10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8E42B-4398-4F5A-9EDB-FD95641F3B7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4DC0-E3F2-42DE-8D81-726B25912AE9}" type="datetimeFigureOut">
              <a:rPr lang="ko-KR" altLang="en-US" smtClean="0"/>
              <a:t>2020-03-10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8E42B-4398-4F5A-9EDB-FD95641F3B7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4DC0-E3F2-42DE-8D81-726B25912AE9}" type="datetimeFigureOut">
              <a:rPr lang="ko-KR" altLang="en-US" smtClean="0"/>
              <a:t>2020-03-10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8E42B-4398-4F5A-9EDB-FD95641F3B7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594DC0-E3F2-42DE-8D81-726B25912AE9}" type="datetimeFigureOut">
              <a:rPr lang="ko-KR" altLang="en-US" smtClean="0"/>
              <a:t>2020-03-10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8E42B-4398-4F5A-9EDB-FD95641F3B7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4372"/>
            <a:ext cx="3429000" cy="3429000"/>
          </a:xfrm>
          <a:prstGeom prst="rect">
            <a:avLst/>
          </a:prstGeom>
        </p:spPr>
      </p:pic>
      <p:pic>
        <p:nvPicPr>
          <p:cNvPr id="5" name="그림 4" descr="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000628"/>
            <a:ext cx="3429000" cy="3429000"/>
          </a:xfrm>
          <a:prstGeom prst="rect">
            <a:avLst/>
          </a:prstGeom>
        </p:spPr>
      </p:pic>
      <p:pic>
        <p:nvPicPr>
          <p:cNvPr id="6" name="그림 5" descr="3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9000" y="5000628"/>
            <a:ext cx="3429000" cy="3429000"/>
          </a:xfrm>
          <a:prstGeom prst="rect">
            <a:avLst/>
          </a:prstGeom>
        </p:spPr>
      </p:pic>
      <p:pic>
        <p:nvPicPr>
          <p:cNvPr id="7" name="그림 6" descr="6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29000" y="714348"/>
            <a:ext cx="3429000" cy="3429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7647" y="146418"/>
            <a:ext cx="4282706" cy="4282706"/>
          </a:xfrm>
          <a:prstGeom prst="rect">
            <a:avLst/>
          </a:prstGeom>
        </p:spPr>
      </p:pic>
      <p:pic>
        <p:nvPicPr>
          <p:cNvPr id="5" name="그림 4" descr="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7647" y="4718450"/>
            <a:ext cx="4282706" cy="428270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화면 슬라이드 쇼(4:3)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슬라이드 1</vt:lpstr>
      <vt:lpstr>슬라이드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김우정</dc:creator>
  <cp:lastModifiedBy>김우정</cp:lastModifiedBy>
  <cp:revision>1</cp:revision>
  <dcterms:created xsi:type="dcterms:W3CDTF">2020-03-10T10:22:40Z</dcterms:created>
  <dcterms:modified xsi:type="dcterms:W3CDTF">2020-03-10T10:25:25Z</dcterms:modified>
</cp:coreProperties>
</file>