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807" r:id="rId1"/>
  </p:sldMasterIdLst>
  <p:notesMasterIdLst>
    <p:notesMasterId r:id="rId2"/>
  </p:notesMasterIdLst>
  <p:handoutMasterIdLst>
    <p:handoutMasterId r:id="rId3"/>
  </p:handoutMasterIdLst>
  <p:sldIdLst>
    <p:sldId id="256" r:id="rId4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  <p:showPr showNarration="1"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8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presProps" Target="presProps.xml"  /><Relationship Id="rId6" Type="http://schemas.openxmlformats.org/officeDocument/2006/relationships/viewProps" Target="viewProps.xml"  /><Relationship Id="rId7" Type="http://schemas.openxmlformats.org/officeDocument/2006/relationships/theme" Target="theme/theme1.xml"  /><Relationship Id="rId8" Type="http://schemas.openxmlformats.org/officeDocument/2006/relationships/tableStyles" Target="tableStyles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2022-03-29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450E784-2449-4FFD-AA69-3F5CFAA75BC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2022-03-29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464593" y="685800"/>
            <a:ext cx="1928812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"/>
          <p:cNvSpPr/>
          <p:nvPr/>
        </p:nvSpPr>
        <p:spPr>
          <a:xfrm>
            <a:off x="-7143" y="6455"/>
            <a:ext cx="701706" cy="7868218"/>
          </a:xfrm>
          <a:custGeom>
            <a:avLst/>
            <a:gdLst/>
            <a:cxnLst>
              <a:cxn ang="0">
                <a:pos x="0" y="0"/>
              </a:cxn>
              <a:cxn ang="0">
                <a:pos x="0" y="708"/>
              </a:cxn>
              <a:cxn ang="0">
                <a:pos x="986" y="7114"/>
              </a:cxn>
              <a:cxn ang="0">
                <a:pos x="1537" y="7266"/>
              </a:cxn>
              <a:cxn ang="0">
                <a:pos x="62" y="0"/>
              </a:cxn>
              <a:cxn ang="0">
                <a:pos x="0" y="0"/>
              </a:cxn>
            </a:cxnLst>
            <a:rect l="0" t="0" r="r" b="b"/>
            <a:pathLst>
              <a:path w="1537" h="7266">
                <a:moveTo>
                  <a:pt x="0" y="0"/>
                </a:moveTo>
                <a:lnTo>
                  <a:pt x="0" y="708"/>
                </a:lnTo>
                <a:lnTo>
                  <a:pt x="986" y="7114"/>
                </a:lnTo>
                <a:lnTo>
                  <a:pt x="1537" y="7266"/>
                </a:lnTo>
                <a:lnTo>
                  <a:pt x="62" y="0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9" name=""/>
          <p:cNvSpPr/>
          <p:nvPr/>
        </p:nvSpPr>
        <p:spPr>
          <a:xfrm flipH="1">
            <a:off x="4110233" y="376691"/>
            <a:ext cx="2746761" cy="2860928"/>
          </a:xfrm>
          <a:custGeom>
            <a:avLst/>
            <a:gdLst>
              <a:gd name="connsiteX0" fmla="*/ 0 w 2715"/>
              <a:gd name="connsiteY0" fmla="*/ 0 h 1458"/>
              <a:gd name="connsiteX1" fmla="*/ 0 w 2715"/>
              <a:gd name="connsiteY1" fmla="*/ 1458 h 1458"/>
              <a:gd name="connsiteX2" fmla="*/ 2715 w 2715"/>
              <a:gd name="connsiteY2" fmla="*/ 909 h 1458"/>
              <a:gd name="connsiteX3" fmla="*/ 0 w 2715"/>
              <a:gd name="connsiteY3" fmla="*/ 0 h 145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5" h="1458">
                <a:moveTo>
                  <a:pt x="0" y="0"/>
                </a:moveTo>
                <a:lnTo>
                  <a:pt x="0" y="1458"/>
                </a:lnTo>
                <a:lnTo>
                  <a:pt x="2715" y="909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0" name=""/>
          <p:cNvSpPr/>
          <p:nvPr/>
        </p:nvSpPr>
        <p:spPr>
          <a:xfrm flipH="1">
            <a:off x="661" y="0"/>
            <a:ext cx="6860379" cy="2150775"/>
          </a:xfrm>
          <a:custGeom>
            <a:avLst/>
            <a:gdLst>
              <a:gd name="connsiteX0" fmla="*/ 6774 w 6774"/>
              <a:gd name="connsiteY0" fmla="*/ 0 h 1097"/>
              <a:gd name="connsiteX1" fmla="*/ 0 w 6774"/>
              <a:gd name="connsiteY1" fmla="*/ 0 h 1097"/>
              <a:gd name="connsiteX2" fmla="*/ 0 w 6774"/>
              <a:gd name="connsiteY2" fmla="*/ 194 h 1097"/>
              <a:gd name="connsiteX3" fmla="*/ 2700 w 6774"/>
              <a:gd name="connsiteY3" fmla="*/ 1097 h 1097"/>
              <a:gd name="connsiteX4" fmla="*/ 6774 w 6774"/>
              <a:gd name="connsiteY4" fmla="*/ 282 h 1097"/>
              <a:gd name="connsiteX5" fmla="*/ 6774 w 6774"/>
              <a:gd name="connsiteY5" fmla="*/ 0 h 109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74" h="1097">
                <a:moveTo>
                  <a:pt x="6774" y="0"/>
                </a:moveTo>
                <a:lnTo>
                  <a:pt x="0" y="0"/>
                </a:lnTo>
                <a:lnTo>
                  <a:pt x="0" y="194"/>
                </a:lnTo>
                <a:lnTo>
                  <a:pt x="2700" y="1097"/>
                </a:lnTo>
                <a:lnTo>
                  <a:pt x="6774" y="282"/>
                </a:lnTo>
                <a:lnTo>
                  <a:pt x="6774" y="0"/>
                </a:lnTo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1" name=""/>
          <p:cNvSpPr/>
          <p:nvPr/>
        </p:nvSpPr>
        <p:spPr>
          <a:xfrm>
            <a:off x="0" y="556616"/>
            <a:ext cx="4114799" cy="3625689"/>
          </a:xfrm>
          <a:custGeom>
            <a:avLst/>
            <a:gdLst>
              <a:gd name="connsiteX0" fmla="*/ 5486400 w 5486400"/>
              <a:gd name="connsiteY0" fmla="*/ 1085850 h 2571750"/>
              <a:gd name="connsiteX1" fmla="*/ 0 w 5486400"/>
              <a:gd name="connsiteY1" fmla="*/ 0 h 2571750"/>
              <a:gd name="connsiteX2" fmla="*/ 0 w 5486400"/>
              <a:gd name="connsiteY2" fmla="*/ 95250 h 2571750"/>
              <a:gd name="connsiteX3" fmla="*/ 923925 w 5486400"/>
              <a:gd name="connsiteY3" fmla="*/ 2571750 h 2571750"/>
              <a:gd name="connsiteX4" fmla="*/ 5486400 w 5486400"/>
              <a:gd name="connsiteY4" fmla="*/ 1085850 h 2571750"/>
              <a:gd name="connsiteX0" fmla="*/ 5486400 w 5486400"/>
              <a:gd name="connsiteY0" fmla="*/ 1085850 h 2676075"/>
              <a:gd name="connsiteX1" fmla="*/ 0 w 5486400"/>
              <a:gd name="connsiteY1" fmla="*/ 0 h 2676075"/>
              <a:gd name="connsiteX2" fmla="*/ 0 w 5486400"/>
              <a:gd name="connsiteY2" fmla="*/ 95250 h 2676075"/>
              <a:gd name="connsiteX3" fmla="*/ 604863 w 5486400"/>
              <a:gd name="connsiteY3" fmla="*/ 2676075 h 2676075"/>
              <a:gd name="connsiteX4" fmla="*/ 5486400 w 5486400"/>
              <a:gd name="connsiteY4" fmla="*/ 1085850 h 2676075"/>
              <a:gd name="connsiteX0" fmla="*/ 5486400 w 5486400"/>
              <a:gd name="connsiteY0" fmla="*/ 1085850 h 2582198"/>
              <a:gd name="connsiteX1" fmla="*/ 0 w 5486400"/>
              <a:gd name="connsiteY1" fmla="*/ 0 h 2582198"/>
              <a:gd name="connsiteX2" fmla="*/ 0 w 5486400"/>
              <a:gd name="connsiteY2" fmla="*/ 95250 h 2582198"/>
              <a:gd name="connsiteX3" fmla="*/ 892927 w 5486400"/>
              <a:gd name="connsiteY3" fmla="*/ 2582198 h 2582198"/>
              <a:gd name="connsiteX4" fmla="*/ 5486400 w 5486400"/>
              <a:gd name="connsiteY4" fmla="*/ 1085850 h 2582198"/>
              <a:gd name="connsiteX0" fmla="*/ 5486400 w 5486400"/>
              <a:gd name="connsiteY0" fmla="*/ 1085850 h 2582198"/>
              <a:gd name="connsiteX1" fmla="*/ 0 w 5486400"/>
              <a:gd name="connsiteY1" fmla="*/ 0 h 2582198"/>
              <a:gd name="connsiteX2" fmla="*/ 892927 w 5486400"/>
              <a:gd name="connsiteY2" fmla="*/ 2582198 h 2582198"/>
              <a:gd name="connsiteX3" fmla="*/ 5486400 w 5486400"/>
              <a:gd name="connsiteY3" fmla="*/ 1085850 h 2582198"/>
              <a:gd name="connsiteX0" fmla="*/ 5486400 w 5486400"/>
              <a:gd name="connsiteY0" fmla="*/ 1085850 h 2481754"/>
              <a:gd name="connsiteX1" fmla="*/ 0 w 5486400"/>
              <a:gd name="connsiteY1" fmla="*/ 0 h 2481754"/>
              <a:gd name="connsiteX2" fmla="*/ 870728 w 5486400"/>
              <a:gd name="connsiteY2" fmla="*/ 2481754 h 2481754"/>
              <a:gd name="connsiteX3" fmla="*/ 5486400 w 5486400"/>
              <a:gd name="connsiteY3" fmla="*/ 1085850 h 248175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6400" h="2481754">
                <a:moveTo>
                  <a:pt x="5486400" y="1085850"/>
                </a:moveTo>
                <a:lnTo>
                  <a:pt x="0" y="0"/>
                </a:lnTo>
                <a:lnTo>
                  <a:pt x="870728" y="2481754"/>
                </a:lnTo>
                <a:lnTo>
                  <a:pt x="5486400" y="1085850"/>
                </a:ln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2" name=""/>
          <p:cNvSpPr/>
          <p:nvPr/>
        </p:nvSpPr>
        <p:spPr>
          <a:xfrm rot="16200000" flipH="1">
            <a:off x="-1933758" y="2046775"/>
            <a:ext cx="4884921" cy="805615"/>
          </a:xfrm>
          <a:custGeom>
            <a:avLst/>
            <a:gdLst>
              <a:gd name="connsiteX0" fmla="*/ 0 w 2715"/>
              <a:gd name="connsiteY0" fmla="*/ 0 h 1458"/>
              <a:gd name="connsiteX1" fmla="*/ 0 w 2715"/>
              <a:gd name="connsiteY1" fmla="*/ 1458 h 1458"/>
              <a:gd name="connsiteX2" fmla="*/ 2715 w 2715"/>
              <a:gd name="connsiteY2" fmla="*/ 909 h 1458"/>
              <a:gd name="connsiteX3" fmla="*/ 0 w 2715"/>
              <a:gd name="connsiteY3" fmla="*/ 0 h 145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5" h="1458">
                <a:moveTo>
                  <a:pt x="0" y="0"/>
                </a:moveTo>
                <a:lnTo>
                  <a:pt x="0" y="1458"/>
                </a:lnTo>
                <a:lnTo>
                  <a:pt x="2715" y="909"/>
                </a:lnTo>
                <a:lnTo>
                  <a:pt x="0" y="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3" name=""/>
          <p:cNvSpPr/>
          <p:nvPr/>
        </p:nvSpPr>
        <p:spPr>
          <a:xfrm rot="16200000" flipH="1">
            <a:off x="-5797971" y="5797474"/>
            <a:ext cx="12200697" cy="605640"/>
          </a:xfrm>
          <a:custGeom>
            <a:avLst/>
            <a:gdLst>
              <a:gd name="connsiteX0" fmla="*/ 6774 w 6774"/>
              <a:gd name="connsiteY0" fmla="*/ 0 h 1097"/>
              <a:gd name="connsiteX1" fmla="*/ 0 w 6774"/>
              <a:gd name="connsiteY1" fmla="*/ 0 h 1097"/>
              <a:gd name="connsiteX2" fmla="*/ 0 w 6774"/>
              <a:gd name="connsiteY2" fmla="*/ 194 h 1097"/>
              <a:gd name="connsiteX3" fmla="*/ 2700 w 6774"/>
              <a:gd name="connsiteY3" fmla="*/ 1097 h 1097"/>
              <a:gd name="connsiteX4" fmla="*/ 6774 w 6774"/>
              <a:gd name="connsiteY4" fmla="*/ 282 h 1097"/>
              <a:gd name="connsiteX5" fmla="*/ 6774 w 6774"/>
              <a:gd name="connsiteY5" fmla="*/ 0 h 109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74" h="1097">
                <a:moveTo>
                  <a:pt x="6774" y="0"/>
                </a:moveTo>
                <a:lnTo>
                  <a:pt x="0" y="0"/>
                </a:lnTo>
                <a:lnTo>
                  <a:pt x="0" y="194"/>
                </a:lnTo>
                <a:lnTo>
                  <a:pt x="2700" y="1097"/>
                </a:lnTo>
                <a:lnTo>
                  <a:pt x="6774" y="282"/>
                </a:lnTo>
                <a:lnTo>
                  <a:pt x="6774" y="0"/>
                </a:ln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4" name=""/>
          <p:cNvSpPr/>
          <p:nvPr/>
        </p:nvSpPr>
        <p:spPr>
          <a:xfrm rot="16200000">
            <a:off x="-2972943" y="8013846"/>
            <a:ext cx="7317879" cy="1057988"/>
          </a:xfrm>
          <a:custGeom>
            <a:avLst/>
            <a:gdLst>
              <a:gd name="connsiteX0" fmla="*/ 5486400 w 5486400"/>
              <a:gd name="connsiteY0" fmla="*/ 1085850 h 2571750"/>
              <a:gd name="connsiteX1" fmla="*/ 0 w 5486400"/>
              <a:gd name="connsiteY1" fmla="*/ 0 h 2571750"/>
              <a:gd name="connsiteX2" fmla="*/ 0 w 5486400"/>
              <a:gd name="connsiteY2" fmla="*/ 95250 h 2571750"/>
              <a:gd name="connsiteX3" fmla="*/ 923925 w 5486400"/>
              <a:gd name="connsiteY3" fmla="*/ 2571750 h 2571750"/>
              <a:gd name="connsiteX4" fmla="*/ 5486400 w 5486400"/>
              <a:gd name="connsiteY4" fmla="*/ 1085850 h 257175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6400" h="2571750">
                <a:moveTo>
                  <a:pt x="5486400" y="1085850"/>
                </a:moveTo>
                <a:lnTo>
                  <a:pt x="0" y="0"/>
                </a:lnTo>
                <a:lnTo>
                  <a:pt x="0" y="95250"/>
                </a:lnTo>
                <a:lnTo>
                  <a:pt x="923925" y="2571750"/>
                </a:lnTo>
                <a:lnTo>
                  <a:pt x="5486400" y="1085850"/>
                </a:lnTo>
              </a:path>
            </a:pathLst>
          </a:cu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5" name=""/>
          <p:cNvSpPr/>
          <p:nvPr/>
        </p:nvSpPr>
        <p:spPr>
          <a:xfrm rot="16200000">
            <a:off x="150520" y="10638444"/>
            <a:ext cx="1591859" cy="1536207"/>
          </a:xfrm>
          <a:custGeom>
            <a:avLst/>
            <a:gdLst>
              <a:gd name="connsiteX0" fmla="*/ 0 w 571472"/>
              <a:gd name="connsiteY0" fmla="*/ 3000396 h 3000396"/>
              <a:gd name="connsiteX1" fmla="*/ 0 w 571472"/>
              <a:gd name="connsiteY1" fmla="*/ 0 h 3000396"/>
              <a:gd name="connsiteX2" fmla="*/ 571472 w 571472"/>
              <a:gd name="connsiteY2" fmla="*/ 3000396 h 3000396"/>
              <a:gd name="connsiteX3" fmla="*/ 0 w 571472"/>
              <a:gd name="connsiteY3" fmla="*/ 3000396 h 3000396"/>
              <a:gd name="connsiteX0" fmla="*/ 0 w 928630"/>
              <a:gd name="connsiteY0" fmla="*/ 3000396 h 3000396"/>
              <a:gd name="connsiteX1" fmla="*/ 0 w 928630"/>
              <a:gd name="connsiteY1" fmla="*/ 0 h 3000396"/>
              <a:gd name="connsiteX2" fmla="*/ 928630 w 928630"/>
              <a:gd name="connsiteY2" fmla="*/ 2500306 h 3000396"/>
              <a:gd name="connsiteX3" fmla="*/ 0 w 928630"/>
              <a:gd name="connsiteY3" fmla="*/ 3000396 h 3000396"/>
              <a:gd name="connsiteX0" fmla="*/ 9525 w 938155"/>
              <a:gd name="connsiteY0" fmla="*/ 3067050 h 3067050"/>
              <a:gd name="connsiteX1" fmla="*/ 0 w 938155"/>
              <a:gd name="connsiteY1" fmla="*/ 0 h 3067050"/>
              <a:gd name="connsiteX2" fmla="*/ 938155 w 938155"/>
              <a:gd name="connsiteY2" fmla="*/ 2566960 h 3067050"/>
              <a:gd name="connsiteX3" fmla="*/ 9525 w 938155"/>
              <a:gd name="connsiteY3" fmla="*/ 3067050 h 3067050"/>
              <a:gd name="connsiteX0" fmla="*/ 9525 w 928656"/>
              <a:gd name="connsiteY0" fmla="*/ 3067050 h 3067050"/>
              <a:gd name="connsiteX1" fmla="*/ 0 w 928656"/>
              <a:gd name="connsiteY1" fmla="*/ 0 h 3067050"/>
              <a:gd name="connsiteX2" fmla="*/ 928656 w 928656"/>
              <a:gd name="connsiteY2" fmla="*/ 2509813 h 3067050"/>
              <a:gd name="connsiteX3" fmla="*/ 9525 w 928656"/>
              <a:gd name="connsiteY3" fmla="*/ 3067050 h 3067050"/>
              <a:gd name="connsiteX0" fmla="*/ 9525 w 928656"/>
              <a:gd name="connsiteY0" fmla="*/ 2709836 h 2709836"/>
              <a:gd name="connsiteX1" fmla="*/ 0 w 928656"/>
              <a:gd name="connsiteY1" fmla="*/ 0 h 2709836"/>
              <a:gd name="connsiteX2" fmla="*/ 928656 w 928656"/>
              <a:gd name="connsiteY2" fmla="*/ 2509813 h 2709836"/>
              <a:gd name="connsiteX3" fmla="*/ 9525 w 928656"/>
              <a:gd name="connsiteY3" fmla="*/ 2709836 h 2709836"/>
              <a:gd name="connsiteX0" fmla="*/ 9525 w 928656"/>
              <a:gd name="connsiteY0" fmla="*/ 2781250 h 2781250"/>
              <a:gd name="connsiteX1" fmla="*/ 0 w 928656"/>
              <a:gd name="connsiteY1" fmla="*/ 0 h 2781250"/>
              <a:gd name="connsiteX2" fmla="*/ 928656 w 928656"/>
              <a:gd name="connsiteY2" fmla="*/ 2509813 h 2781250"/>
              <a:gd name="connsiteX3" fmla="*/ 9525 w 928656"/>
              <a:gd name="connsiteY3" fmla="*/ 2781250 h 2781250"/>
              <a:gd name="connsiteX0" fmla="*/ 9525 w 928656"/>
              <a:gd name="connsiteY0" fmla="*/ 2924102 h 2924102"/>
              <a:gd name="connsiteX1" fmla="*/ 0 w 928656"/>
              <a:gd name="connsiteY1" fmla="*/ 0 h 2924102"/>
              <a:gd name="connsiteX2" fmla="*/ 928656 w 928656"/>
              <a:gd name="connsiteY2" fmla="*/ 2509813 h 2924102"/>
              <a:gd name="connsiteX3" fmla="*/ 9525 w 928656"/>
              <a:gd name="connsiteY3" fmla="*/ 2924102 h 2924102"/>
              <a:gd name="connsiteX0" fmla="*/ 9525 w 931063"/>
              <a:gd name="connsiteY0" fmla="*/ 2924102 h 2924102"/>
              <a:gd name="connsiteX1" fmla="*/ 0 w 931063"/>
              <a:gd name="connsiteY1" fmla="*/ 0 h 2924102"/>
              <a:gd name="connsiteX2" fmla="*/ 931063 w 931063"/>
              <a:gd name="connsiteY2" fmla="*/ 2521723 h 2924102"/>
              <a:gd name="connsiteX3" fmla="*/ 9525 w 931063"/>
              <a:gd name="connsiteY3" fmla="*/ 2924102 h 2924102"/>
              <a:gd name="connsiteX0" fmla="*/ 0 w 931063"/>
              <a:gd name="connsiteY0" fmla="*/ 2805040 h 2805040"/>
              <a:gd name="connsiteX1" fmla="*/ 0 w 931063"/>
              <a:gd name="connsiteY1" fmla="*/ 0 h 2805040"/>
              <a:gd name="connsiteX2" fmla="*/ 931063 w 931063"/>
              <a:gd name="connsiteY2" fmla="*/ 2521723 h 2805040"/>
              <a:gd name="connsiteX3" fmla="*/ 0 w 931063"/>
              <a:gd name="connsiteY3" fmla="*/ 2805040 h 2805040"/>
              <a:gd name="connsiteX0" fmla="*/ 6350 w 931063"/>
              <a:gd name="connsiteY0" fmla="*/ 2822504 h 2822504"/>
              <a:gd name="connsiteX1" fmla="*/ 0 w 931063"/>
              <a:gd name="connsiteY1" fmla="*/ 0 h 2822504"/>
              <a:gd name="connsiteX2" fmla="*/ 931063 w 931063"/>
              <a:gd name="connsiteY2" fmla="*/ 2521723 h 2822504"/>
              <a:gd name="connsiteX3" fmla="*/ 6350 w 931063"/>
              <a:gd name="connsiteY3" fmla="*/ 2822504 h 2822504"/>
              <a:gd name="connsiteX0" fmla="*/ 6350 w 1185503"/>
              <a:gd name="connsiteY0" fmla="*/ 2822504 h 3224000"/>
              <a:gd name="connsiteX1" fmla="*/ 0 w 1185503"/>
              <a:gd name="connsiteY1" fmla="*/ 0 h 3224000"/>
              <a:gd name="connsiteX2" fmla="*/ 1185503 w 1185503"/>
              <a:gd name="connsiteY2" fmla="*/ 3224000 h 3224000"/>
              <a:gd name="connsiteX3" fmla="*/ 6350 w 1185503"/>
              <a:gd name="connsiteY3" fmla="*/ 2822504 h 3224000"/>
              <a:gd name="connsiteX0" fmla="*/ 2116 w 1193457"/>
              <a:gd name="connsiteY0" fmla="*/ 3734200 h 3734200"/>
              <a:gd name="connsiteX1" fmla="*/ 7954 w 1193457"/>
              <a:gd name="connsiteY1" fmla="*/ 0 h 3734200"/>
              <a:gd name="connsiteX2" fmla="*/ 1193457 w 1193457"/>
              <a:gd name="connsiteY2" fmla="*/ 3224000 h 3734200"/>
              <a:gd name="connsiteX3" fmla="*/ 2116 w 1193457"/>
              <a:gd name="connsiteY3" fmla="*/ 3734200 h 37342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3457" h="3734200">
                <a:moveTo>
                  <a:pt x="2116" y="3734200"/>
                </a:moveTo>
                <a:cubicBezTo>
                  <a:pt x="-1" y="2793365"/>
                  <a:pt x="10071" y="940835"/>
                  <a:pt x="7954" y="0"/>
                </a:cubicBezTo>
                <a:lnTo>
                  <a:pt x="1193457" y="3224000"/>
                </a:lnTo>
                <a:lnTo>
                  <a:pt x="2116" y="3734200"/>
                </a:lnTo>
              </a:path>
            </a:pathLst>
          </a:custGeom>
          <a:solidFill>
            <a:schemeClr val="accent2">
              <a:lumMod val="50000"/>
              <a:lumOff val="5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16" name=""/>
          <p:cNvSpPr/>
          <p:nvPr/>
        </p:nvSpPr>
        <p:spPr>
          <a:xfrm>
            <a:off x="92390" y="-48768"/>
            <a:ext cx="1622095" cy="12240768"/>
          </a:xfrm>
          <a:custGeom>
            <a:avLst/>
            <a:gdLst>
              <a:gd name="connsiteX0" fmla="*/ 0 w 500066"/>
              <a:gd name="connsiteY0" fmla="*/ 6858000 h 6858000"/>
              <a:gd name="connsiteX1" fmla="*/ 250033 w 500066"/>
              <a:gd name="connsiteY1" fmla="*/ 0 h 6858000"/>
              <a:gd name="connsiteX2" fmla="*/ 500066 w 500066"/>
              <a:gd name="connsiteY2" fmla="*/ 6858000 h 6858000"/>
              <a:gd name="connsiteX3" fmla="*/ 0 w 500066"/>
              <a:gd name="connsiteY3" fmla="*/ 6858000 h 6858000"/>
              <a:gd name="connsiteX0" fmla="*/ 1638757 w 2138823"/>
              <a:gd name="connsiteY0" fmla="*/ 6876288 h 6876288"/>
              <a:gd name="connsiteX1" fmla="*/ 0 w 2138823"/>
              <a:gd name="connsiteY1" fmla="*/ 0 h 6876288"/>
              <a:gd name="connsiteX2" fmla="*/ 2138823 w 2138823"/>
              <a:gd name="connsiteY2" fmla="*/ 6876288 h 6876288"/>
              <a:gd name="connsiteX3" fmla="*/ 1638757 w 2138823"/>
              <a:gd name="connsiteY3" fmla="*/ 6876288 h 6876288"/>
              <a:gd name="connsiteX0" fmla="*/ 1662729 w 2162795"/>
              <a:gd name="connsiteY0" fmla="*/ 6885432 h 6885432"/>
              <a:gd name="connsiteX1" fmla="*/ 0 w 2162795"/>
              <a:gd name="connsiteY1" fmla="*/ 0 h 6885432"/>
              <a:gd name="connsiteX2" fmla="*/ 2162795 w 2162795"/>
              <a:gd name="connsiteY2" fmla="*/ 6885432 h 6885432"/>
              <a:gd name="connsiteX3" fmla="*/ 1662729 w 2162795"/>
              <a:gd name="connsiteY3" fmla="*/ 6885432 h 6885432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795" h="6885432">
                <a:moveTo>
                  <a:pt x="1662729" y="6885432"/>
                </a:moveTo>
                <a:lnTo>
                  <a:pt x="0" y="0"/>
                </a:lnTo>
                <a:lnTo>
                  <a:pt x="2162795" y="6885432"/>
                </a:lnTo>
                <a:lnTo>
                  <a:pt x="1662729" y="6885432"/>
                </a:lnTo>
              </a:path>
            </a:pathLst>
          </a:cu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1277204" y="5189882"/>
            <a:ext cx="5420083" cy="1702588"/>
          </a:xfrm>
        </p:spPr>
        <p:txBody>
          <a:bodyPr>
            <a:noAutofit/>
          </a:bodyPr>
          <a:lstStyle>
            <a:lvl1pPr algn="l">
              <a:defRPr sz="54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>
          <a:xfrm>
            <a:off x="1277204" y="6916064"/>
            <a:ext cx="5417509" cy="830947"/>
          </a:xfrm>
        </p:spPr>
        <p:txBody>
          <a:bodyPr anchor="ctr"/>
          <a:lstStyle>
            <a:lvl1pPr marL="0" indent="0" algn="l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282A27DF-FC33-4C05-96AC-ECA7B11A9C6B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EA2121F7-E20F-43B2-B3C6-C7E51EA698C5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5DAC1609-63DC-4238-90D7-BDA4CCE7E5D2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"/>
          <p:cNvGrpSpPr/>
          <p:nvPr/>
        </p:nvGrpSpPr>
        <p:grpSpPr>
          <a:xfrm rot="0">
            <a:off x="-41147" y="5585626"/>
            <a:ext cx="6921588" cy="6606378"/>
            <a:chOff x="-28573" y="3141915"/>
            <a:chExt cx="9202494" cy="3716088"/>
          </a:xfrm>
        </p:grpSpPr>
        <p:sp>
          <p:nvSpPr>
            <p:cNvPr id="8" name=""/>
            <p:cNvSpPr/>
            <p:nvPr/>
          </p:nvSpPr>
          <p:spPr>
            <a:xfrm rot="10800000" flipH="1">
              <a:off x="13414" y="5642418"/>
              <a:ext cx="3665145" cy="1074154"/>
            </a:xfrm>
            <a:custGeom>
              <a:avLst/>
              <a:gdLst>
                <a:gd name="connsiteX0" fmla="*/ 0 w 2715"/>
                <a:gd name="connsiteY0" fmla="*/ 0 h 1458"/>
                <a:gd name="connsiteX1" fmla="*/ 0 w 2715"/>
                <a:gd name="connsiteY1" fmla="*/ 1458 h 1458"/>
                <a:gd name="connsiteX2" fmla="*/ 2715 w 2715"/>
                <a:gd name="connsiteY2" fmla="*/ 909 h 1458"/>
                <a:gd name="connsiteX3" fmla="*/ 0 w 2715"/>
                <a:gd name="connsiteY3" fmla="*/ 0 h 145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5" h="1458">
                  <a:moveTo>
                    <a:pt x="0" y="0"/>
                  </a:moveTo>
                  <a:lnTo>
                    <a:pt x="0" y="1458"/>
                  </a:lnTo>
                  <a:lnTo>
                    <a:pt x="2715" y="909"/>
                  </a:lnTo>
                  <a:lnTo>
                    <a:pt x="0" y="0"/>
                  </a:lnTo>
                </a:path>
              </a:pathLst>
            </a:custGeom>
            <a:solidFill>
              <a:schemeClr val="accent3">
                <a:lumMod val="40000"/>
                <a:lumOff val="60000"/>
                <a:alpha val="39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9" name=""/>
            <p:cNvSpPr/>
            <p:nvPr/>
          </p:nvSpPr>
          <p:spPr>
            <a:xfrm rot="10800000" flipH="1">
              <a:off x="8017" y="6050481"/>
              <a:ext cx="9154154" cy="807522"/>
            </a:xfrm>
            <a:custGeom>
              <a:avLst/>
              <a:gdLst>
                <a:gd name="connsiteX0" fmla="*/ 6774 w 6774"/>
                <a:gd name="connsiteY0" fmla="*/ 0 h 1097"/>
                <a:gd name="connsiteX1" fmla="*/ 0 w 6774"/>
                <a:gd name="connsiteY1" fmla="*/ 0 h 1097"/>
                <a:gd name="connsiteX2" fmla="*/ 0 w 6774"/>
                <a:gd name="connsiteY2" fmla="*/ 194 h 1097"/>
                <a:gd name="connsiteX3" fmla="*/ 2700 w 6774"/>
                <a:gd name="connsiteY3" fmla="*/ 1097 h 1097"/>
                <a:gd name="connsiteX4" fmla="*/ 6774 w 6774"/>
                <a:gd name="connsiteY4" fmla="*/ 282 h 1097"/>
                <a:gd name="connsiteX5" fmla="*/ 6774 w 6774"/>
                <a:gd name="connsiteY5" fmla="*/ 0 h 109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74" h="1097">
                  <a:moveTo>
                    <a:pt x="6774" y="0"/>
                  </a:moveTo>
                  <a:lnTo>
                    <a:pt x="0" y="0"/>
                  </a:lnTo>
                  <a:lnTo>
                    <a:pt x="0" y="194"/>
                  </a:lnTo>
                  <a:lnTo>
                    <a:pt x="2700" y="1097"/>
                  </a:lnTo>
                  <a:lnTo>
                    <a:pt x="6774" y="282"/>
                  </a:lnTo>
                  <a:lnTo>
                    <a:pt x="6774" y="0"/>
                  </a:lnTo>
                </a:path>
              </a:pathLst>
            </a:custGeom>
            <a:solidFill>
              <a:schemeClr val="accent3">
                <a:alpha val="75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0" name=""/>
            <p:cNvSpPr/>
            <p:nvPr/>
          </p:nvSpPr>
          <p:spPr>
            <a:xfrm rot="10800000">
              <a:off x="3672466" y="5238365"/>
              <a:ext cx="5490588" cy="1410652"/>
            </a:xfrm>
            <a:custGeom>
              <a:avLst/>
              <a:gdLst>
                <a:gd name="connsiteX0" fmla="*/ 5486400 w 5486400"/>
                <a:gd name="connsiteY0" fmla="*/ 1085850 h 2571750"/>
                <a:gd name="connsiteX1" fmla="*/ 0 w 5486400"/>
                <a:gd name="connsiteY1" fmla="*/ 0 h 2571750"/>
                <a:gd name="connsiteX2" fmla="*/ 0 w 5486400"/>
                <a:gd name="connsiteY2" fmla="*/ 95250 h 2571750"/>
                <a:gd name="connsiteX3" fmla="*/ 923925 w 5486400"/>
                <a:gd name="connsiteY3" fmla="*/ 2571750 h 2571750"/>
                <a:gd name="connsiteX4" fmla="*/ 5486400 w 5486400"/>
                <a:gd name="connsiteY4" fmla="*/ 1085850 h 25717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86400" h="2571750">
                  <a:moveTo>
                    <a:pt x="5486400" y="108585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923925" y="2571750"/>
                  </a:lnTo>
                  <a:lnTo>
                    <a:pt x="5486400" y="1085850"/>
                  </a:lnTo>
                </a:path>
              </a:pathLst>
            </a:custGeom>
            <a:solidFill>
              <a:schemeClr val="accent1">
                <a:lumMod val="60000"/>
                <a:lumOff val="40000"/>
                <a:alpha val="7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1" name=""/>
            <p:cNvSpPr/>
            <p:nvPr/>
          </p:nvSpPr>
          <p:spPr>
            <a:xfrm rot="10800000">
              <a:off x="8223873" y="5072085"/>
              <a:ext cx="931774" cy="1548196"/>
            </a:xfrm>
            <a:custGeom>
              <a:avLst/>
              <a:gdLst>
                <a:gd name="connsiteX0" fmla="*/ 0 w 571472"/>
                <a:gd name="connsiteY0" fmla="*/ 3000396 h 3000396"/>
                <a:gd name="connsiteX1" fmla="*/ 0 w 571472"/>
                <a:gd name="connsiteY1" fmla="*/ 0 h 3000396"/>
                <a:gd name="connsiteX2" fmla="*/ 571472 w 571472"/>
                <a:gd name="connsiteY2" fmla="*/ 3000396 h 3000396"/>
                <a:gd name="connsiteX3" fmla="*/ 0 w 571472"/>
                <a:gd name="connsiteY3" fmla="*/ 3000396 h 3000396"/>
                <a:gd name="connsiteX0" fmla="*/ 0 w 928630"/>
                <a:gd name="connsiteY0" fmla="*/ 3000396 h 3000396"/>
                <a:gd name="connsiteX1" fmla="*/ 0 w 928630"/>
                <a:gd name="connsiteY1" fmla="*/ 0 h 3000396"/>
                <a:gd name="connsiteX2" fmla="*/ 928630 w 928630"/>
                <a:gd name="connsiteY2" fmla="*/ 2500306 h 3000396"/>
                <a:gd name="connsiteX3" fmla="*/ 0 w 928630"/>
                <a:gd name="connsiteY3" fmla="*/ 3000396 h 3000396"/>
                <a:gd name="connsiteX0" fmla="*/ 9525 w 938155"/>
                <a:gd name="connsiteY0" fmla="*/ 3067050 h 3067050"/>
                <a:gd name="connsiteX1" fmla="*/ 0 w 938155"/>
                <a:gd name="connsiteY1" fmla="*/ 0 h 3067050"/>
                <a:gd name="connsiteX2" fmla="*/ 938155 w 938155"/>
                <a:gd name="connsiteY2" fmla="*/ 2566960 h 3067050"/>
                <a:gd name="connsiteX3" fmla="*/ 9525 w 938155"/>
                <a:gd name="connsiteY3" fmla="*/ 3067050 h 3067050"/>
                <a:gd name="connsiteX0" fmla="*/ 9525 w 928656"/>
                <a:gd name="connsiteY0" fmla="*/ 3067050 h 3067050"/>
                <a:gd name="connsiteX1" fmla="*/ 0 w 928656"/>
                <a:gd name="connsiteY1" fmla="*/ 0 h 3067050"/>
                <a:gd name="connsiteX2" fmla="*/ 928656 w 928656"/>
                <a:gd name="connsiteY2" fmla="*/ 2509813 h 3067050"/>
                <a:gd name="connsiteX3" fmla="*/ 9525 w 928656"/>
                <a:gd name="connsiteY3" fmla="*/ 3067050 h 3067050"/>
                <a:gd name="connsiteX0" fmla="*/ 9525 w 928656"/>
                <a:gd name="connsiteY0" fmla="*/ 2709836 h 2709836"/>
                <a:gd name="connsiteX1" fmla="*/ 0 w 928656"/>
                <a:gd name="connsiteY1" fmla="*/ 0 h 2709836"/>
                <a:gd name="connsiteX2" fmla="*/ 928656 w 928656"/>
                <a:gd name="connsiteY2" fmla="*/ 2509813 h 2709836"/>
                <a:gd name="connsiteX3" fmla="*/ 9525 w 928656"/>
                <a:gd name="connsiteY3" fmla="*/ 2709836 h 2709836"/>
                <a:gd name="connsiteX0" fmla="*/ 9525 w 928656"/>
                <a:gd name="connsiteY0" fmla="*/ 2781250 h 2781250"/>
                <a:gd name="connsiteX1" fmla="*/ 0 w 928656"/>
                <a:gd name="connsiteY1" fmla="*/ 0 h 2781250"/>
                <a:gd name="connsiteX2" fmla="*/ 928656 w 928656"/>
                <a:gd name="connsiteY2" fmla="*/ 2509813 h 2781250"/>
                <a:gd name="connsiteX3" fmla="*/ 9525 w 928656"/>
                <a:gd name="connsiteY3" fmla="*/ 2781250 h 2781250"/>
                <a:gd name="connsiteX0" fmla="*/ 9525 w 928656"/>
                <a:gd name="connsiteY0" fmla="*/ 2924102 h 2924102"/>
                <a:gd name="connsiteX1" fmla="*/ 0 w 928656"/>
                <a:gd name="connsiteY1" fmla="*/ 0 h 2924102"/>
                <a:gd name="connsiteX2" fmla="*/ 928656 w 928656"/>
                <a:gd name="connsiteY2" fmla="*/ 2509813 h 2924102"/>
                <a:gd name="connsiteX3" fmla="*/ 9525 w 928656"/>
                <a:gd name="connsiteY3" fmla="*/ 2924102 h 2924102"/>
                <a:gd name="connsiteX0" fmla="*/ 9525 w 931063"/>
                <a:gd name="connsiteY0" fmla="*/ 2924102 h 2924102"/>
                <a:gd name="connsiteX1" fmla="*/ 0 w 931063"/>
                <a:gd name="connsiteY1" fmla="*/ 0 h 2924102"/>
                <a:gd name="connsiteX2" fmla="*/ 931063 w 931063"/>
                <a:gd name="connsiteY2" fmla="*/ 2521723 h 2924102"/>
                <a:gd name="connsiteX3" fmla="*/ 9525 w 931063"/>
                <a:gd name="connsiteY3" fmla="*/ 2924102 h 2924102"/>
                <a:gd name="connsiteX0" fmla="*/ 0 w 931063"/>
                <a:gd name="connsiteY0" fmla="*/ 2805040 h 2805040"/>
                <a:gd name="connsiteX1" fmla="*/ 0 w 931063"/>
                <a:gd name="connsiteY1" fmla="*/ 0 h 2805040"/>
                <a:gd name="connsiteX2" fmla="*/ 931063 w 931063"/>
                <a:gd name="connsiteY2" fmla="*/ 2521723 h 2805040"/>
                <a:gd name="connsiteX3" fmla="*/ 0 w 931063"/>
                <a:gd name="connsiteY3" fmla="*/ 2805040 h 2805040"/>
                <a:gd name="connsiteX0" fmla="*/ 6350 w 931063"/>
                <a:gd name="connsiteY0" fmla="*/ 2822504 h 2822504"/>
                <a:gd name="connsiteX1" fmla="*/ 0 w 931063"/>
                <a:gd name="connsiteY1" fmla="*/ 0 h 2822504"/>
                <a:gd name="connsiteX2" fmla="*/ 931063 w 931063"/>
                <a:gd name="connsiteY2" fmla="*/ 2521723 h 2822504"/>
                <a:gd name="connsiteX3" fmla="*/ 6350 w 931063"/>
                <a:gd name="connsiteY3" fmla="*/ 2822504 h 28225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1063" h="2822504">
                  <a:moveTo>
                    <a:pt x="6350" y="2822504"/>
                  </a:moveTo>
                  <a:cubicBezTo>
                    <a:pt x="4233" y="1881669"/>
                    <a:pt x="2117" y="940835"/>
                    <a:pt x="0" y="0"/>
                  </a:cubicBezTo>
                  <a:lnTo>
                    <a:pt x="931063" y="2521723"/>
                  </a:lnTo>
                  <a:lnTo>
                    <a:pt x="6350" y="2822504"/>
                  </a:lnTo>
                </a:path>
              </a:pathLst>
            </a:custGeom>
            <a:solidFill>
              <a:schemeClr val="accent1">
                <a:alpha val="74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2" name=""/>
            <p:cNvSpPr/>
            <p:nvPr/>
          </p:nvSpPr>
          <p:spPr>
            <a:xfrm rot="16200000">
              <a:off x="2776226" y="337116"/>
              <a:ext cx="3592895" cy="9202494"/>
            </a:xfrm>
            <a:custGeom>
              <a:avLst/>
              <a:gdLst>
                <a:gd name="connsiteX0" fmla="*/ 0 w 500066"/>
                <a:gd name="connsiteY0" fmla="*/ 6858000 h 6858000"/>
                <a:gd name="connsiteX1" fmla="*/ 250033 w 500066"/>
                <a:gd name="connsiteY1" fmla="*/ 0 h 6858000"/>
                <a:gd name="connsiteX2" fmla="*/ 500066 w 500066"/>
                <a:gd name="connsiteY2" fmla="*/ 6858000 h 6858000"/>
                <a:gd name="connsiteX3" fmla="*/ 0 w 500066"/>
                <a:gd name="connsiteY3" fmla="*/ 6858000 h 6858000"/>
                <a:gd name="connsiteX0" fmla="*/ 1638757 w 2138823"/>
                <a:gd name="connsiteY0" fmla="*/ 6876288 h 6876288"/>
                <a:gd name="connsiteX1" fmla="*/ 0 w 2138823"/>
                <a:gd name="connsiteY1" fmla="*/ 0 h 6876288"/>
                <a:gd name="connsiteX2" fmla="*/ 2138823 w 2138823"/>
                <a:gd name="connsiteY2" fmla="*/ 6876288 h 6876288"/>
                <a:gd name="connsiteX3" fmla="*/ 1638757 w 2138823"/>
                <a:gd name="connsiteY3" fmla="*/ 6876288 h 6876288"/>
                <a:gd name="connsiteX0" fmla="*/ 1662729 w 2162795"/>
                <a:gd name="connsiteY0" fmla="*/ 6885432 h 6885432"/>
                <a:gd name="connsiteX1" fmla="*/ 0 w 2162795"/>
                <a:gd name="connsiteY1" fmla="*/ 0 h 6885432"/>
                <a:gd name="connsiteX2" fmla="*/ 2162795 w 2162795"/>
                <a:gd name="connsiteY2" fmla="*/ 6885432 h 6885432"/>
                <a:gd name="connsiteX3" fmla="*/ 1662729 w 2162795"/>
                <a:gd name="connsiteY3" fmla="*/ 6885432 h 6885432"/>
                <a:gd name="connsiteX0" fmla="*/ 1662729 w 3592895"/>
                <a:gd name="connsiteY0" fmla="*/ 6885432 h 6899132"/>
                <a:gd name="connsiteX1" fmla="*/ 0 w 3592895"/>
                <a:gd name="connsiteY1" fmla="*/ 0 h 6899132"/>
                <a:gd name="connsiteX2" fmla="*/ 3592895 w 3592895"/>
                <a:gd name="connsiteY2" fmla="*/ 6899132 h 6899132"/>
                <a:gd name="connsiteX3" fmla="*/ 1662729 w 3592895"/>
                <a:gd name="connsiteY3" fmla="*/ 6885432 h 689913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92895" h="6899132">
                  <a:moveTo>
                    <a:pt x="1662729" y="6885432"/>
                  </a:moveTo>
                  <a:lnTo>
                    <a:pt x="0" y="0"/>
                  </a:lnTo>
                  <a:lnTo>
                    <a:pt x="3592895" y="6899132"/>
                  </a:lnTo>
                  <a:lnTo>
                    <a:pt x="1662729" y="6885432"/>
                  </a:lnTo>
                </a:path>
              </a:pathLst>
            </a:custGeom>
            <a:solidFill>
              <a:schemeClr val="accent3"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428603" y="4190967"/>
            <a:ext cx="5829299" cy="1651031"/>
          </a:xfrm>
        </p:spPr>
        <p:txBody>
          <a:bodyPr anchor="t"/>
          <a:lstStyle>
            <a:lvl1pPr algn="l">
              <a:defRPr sz="5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428603" y="3212497"/>
            <a:ext cx="5829299" cy="978471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21794FCA-B30B-4B0B-A06E-872BCCC939B8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sz="half" idx="1"/>
          </p:nvPr>
        </p:nvSpPr>
        <p:spPr>
          <a:xfrm>
            <a:off x="342899" y="2844800"/>
            <a:ext cx="3028949" cy="804615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sz="half" idx="2"/>
          </p:nvPr>
        </p:nvSpPr>
        <p:spPr>
          <a:xfrm>
            <a:off x="3486149" y="2844800"/>
            <a:ext cx="3028949" cy="804615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82B4FBC9-0152-4321-B5AE-8A4D40C68623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F5271060-A817-4E00-9021-886881503EBB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title" idx="0"/>
          </p:nvPr>
        </p:nvSpPr>
        <p:spPr>
          <a:xfrm>
            <a:off x="242886" y="220092"/>
            <a:ext cx="6357937" cy="1670727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tbl" sz="quarter" idx="13"/>
          </p:nvPr>
        </p:nvSpPr>
        <p:spPr>
          <a:xfrm>
            <a:off x="342020" y="2158972"/>
            <a:ext cx="6172199" cy="8806829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dt" sz="half" idx="2"/>
          </p:nvPr>
        </p:nvSpPr>
        <p:spPr>
          <a:xfrm>
            <a:off x="242886" y="11300178"/>
            <a:ext cx="1600199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47ABBE4F-A180-451B-976B-207E95DDA7FB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8" name=""/>
          <p:cNvSpPr>
            <a:spLocks noGrp="1"/>
          </p:cNvSpPr>
          <p:nvPr>
            <p:ph type="ftr" sz="quarter" idx="3"/>
          </p:nvPr>
        </p:nvSpPr>
        <p:spPr>
          <a:xfrm>
            <a:off x="2343149" y="11300178"/>
            <a:ext cx="2171699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type="sldNum" sz="quarter" idx="4"/>
          </p:nvPr>
        </p:nvSpPr>
        <p:spPr>
          <a:xfrm>
            <a:off x="5000624" y="11300178"/>
            <a:ext cx="1600199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sz="quarter" idx="1"/>
          </p:nvPr>
        </p:nvSpPr>
        <p:spPr>
          <a:xfrm>
            <a:off x="342899" y="2271772"/>
            <a:ext cx="3028949" cy="4158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sz="quarter" idx="2"/>
          </p:nvPr>
        </p:nvSpPr>
        <p:spPr>
          <a:xfrm>
            <a:off x="3486149" y="2271772"/>
            <a:ext cx="3028949" cy="4158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sz="quarter" idx="3"/>
          </p:nvPr>
        </p:nvSpPr>
        <p:spPr>
          <a:xfrm>
            <a:off x="342020" y="6731004"/>
            <a:ext cx="3028949" cy="4158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sz="quarter" idx="4"/>
          </p:nvPr>
        </p:nvSpPr>
        <p:spPr>
          <a:xfrm>
            <a:off x="3485270" y="6731004"/>
            <a:ext cx="3028949" cy="4158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0" name=""/>
          <p:cNvSpPr>
            <a:spLocks noGrp="1"/>
          </p:cNvSpPr>
          <p:nvPr>
            <p:ph type="dt" sz="half" idx="10"/>
          </p:nvPr>
        </p:nvSpPr>
        <p:spPr>
          <a:xfrm>
            <a:off x="242886" y="11300178"/>
            <a:ext cx="1600199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F0DB8ECF-E18C-4D8D-A7A0-FA2FABCA5290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11" name=""/>
          <p:cNvSpPr>
            <a:spLocks noGrp="1"/>
          </p:cNvSpPr>
          <p:nvPr>
            <p:ph type="ftr" sz="quarter" idx="11"/>
          </p:nvPr>
        </p:nvSpPr>
        <p:spPr>
          <a:xfrm>
            <a:off x="2343149" y="11300178"/>
            <a:ext cx="2171699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2" name=""/>
          <p:cNvSpPr>
            <a:spLocks noGrp="1"/>
          </p:cNvSpPr>
          <p:nvPr>
            <p:ph type="sldNum" sz="quarter" idx="12"/>
          </p:nvPr>
        </p:nvSpPr>
        <p:spPr>
          <a:xfrm>
            <a:off x="5000624" y="11300178"/>
            <a:ext cx="1600199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"/>
          <p:cNvSpPr/>
          <p:nvPr/>
        </p:nvSpPr>
        <p:spPr>
          <a:xfrm rot="5400000">
            <a:off x="-6041004" y="6041431"/>
            <a:ext cx="12243605" cy="160711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grpSp>
        <p:nvGrpSpPr>
          <p:cNvPr id="21" name=""/>
          <p:cNvGrpSpPr/>
          <p:nvPr/>
        </p:nvGrpSpPr>
        <p:grpSpPr>
          <a:xfrm rot="0" flipH="1">
            <a:off x="-1" y="0"/>
            <a:ext cx="6858000" cy="12192002"/>
            <a:chOff x="-1" y="0"/>
            <a:chExt cx="9144001" cy="6858001"/>
          </a:xfrm>
        </p:grpSpPr>
        <p:sp>
          <p:nvSpPr>
            <p:cNvPr id="22" name=""/>
            <p:cNvSpPr/>
            <p:nvPr/>
          </p:nvSpPr>
          <p:spPr>
            <a:xfrm>
              <a:off x="0" y="6184705"/>
              <a:ext cx="2309196" cy="673295"/>
            </a:xfrm>
            <a:custGeom>
              <a:avLst/>
              <a:gdLst>
                <a:gd name="connsiteX0" fmla="*/ 1754 w 1942"/>
                <a:gd name="connsiteY0" fmla="*/ 0 h 560"/>
                <a:gd name="connsiteX1" fmla="*/ 0 w 1942"/>
                <a:gd name="connsiteY1" fmla="*/ 367 h 560"/>
                <a:gd name="connsiteX2" fmla="*/ 0 w 1942"/>
                <a:gd name="connsiteY2" fmla="*/ 560 h 560"/>
                <a:gd name="connsiteX3" fmla="*/ 1942 w 1942"/>
                <a:gd name="connsiteY3" fmla="*/ 560 h 560"/>
                <a:gd name="connsiteX4" fmla="*/ 1754 w 1942"/>
                <a:gd name="connsiteY4" fmla="*/ 0 h 5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2" h="560">
                  <a:moveTo>
                    <a:pt x="1754" y="0"/>
                  </a:moveTo>
                  <a:lnTo>
                    <a:pt x="0" y="367"/>
                  </a:lnTo>
                  <a:lnTo>
                    <a:pt x="0" y="560"/>
                  </a:lnTo>
                  <a:lnTo>
                    <a:pt x="1942" y="560"/>
                  </a:lnTo>
                  <a:cubicBezTo>
                    <a:pt x="1879" y="373"/>
                    <a:pt x="1817" y="187"/>
                    <a:pt x="1754" y="0"/>
                  </a:cubicBezTo>
                </a:path>
              </a:pathLst>
            </a:custGeom>
            <a:solidFill>
              <a:schemeClr val="accent2">
                <a:lumMod val="50000"/>
                <a:lumOff val="50000"/>
                <a:alpha val="20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grpSp>
          <p:nvGrpSpPr>
            <p:cNvPr id="23" name=""/>
            <p:cNvGrpSpPr/>
            <p:nvPr/>
          </p:nvGrpSpPr>
          <p:grpSpPr>
            <a:xfrm rot="0">
              <a:off x="-1" y="0"/>
              <a:ext cx="9144001" cy="6858001"/>
              <a:chOff x="-1" y="0"/>
              <a:chExt cx="9144001" cy="6858001"/>
            </a:xfrm>
          </p:grpSpPr>
          <p:sp>
            <p:nvSpPr>
              <p:cNvPr id="24" name=""/>
              <p:cNvSpPr/>
              <p:nvPr/>
            </p:nvSpPr>
            <p:spPr>
              <a:xfrm>
                <a:off x="428023" y="0"/>
                <a:ext cx="2026194" cy="3135635"/>
              </a:xfrm>
              <a:custGeom>
                <a:avLst/>
                <a:gdLst/>
                <a:cxnLst>
                  <a:cxn ang="0">
                    <a:pos x="1704" y="0"/>
                  </a:cxn>
                  <a:cxn ang="0">
                    <a:pos x="0" y="0"/>
                  </a:cxn>
                  <a:cxn ang="0">
                    <a:pos x="711" y="2609"/>
                  </a:cxn>
                  <a:cxn ang="0">
                    <a:pos x="1704" y="0"/>
                  </a:cxn>
                </a:cxnLst>
                <a:rect l="0" t="0" r="r" b="b"/>
                <a:pathLst>
                  <a:path w="1704" h="2609">
                    <a:moveTo>
                      <a:pt x="1704" y="0"/>
                    </a:moveTo>
                    <a:lnTo>
                      <a:pt x="0" y="0"/>
                    </a:lnTo>
                    <a:lnTo>
                      <a:pt x="711" y="2609"/>
                    </a:lnTo>
                    <a:lnTo>
                      <a:pt x="1704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  <a:alpha val="8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5" name=""/>
              <p:cNvSpPr/>
              <p:nvPr/>
            </p:nvSpPr>
            <p:spPr>
              <a:xfrm>
                <a:off x="6028605" y="4696234"/>
                <a:ext cx="3115394" cy="1976604"/>
              </a:xfrm>
              <a:custGeom>
                <a:avLst/>
                <a:gdLst>
                  <a:gd name="connsiteX0" fmla="*/ 2610 w 2610"/>
                  <a:gd name="connsiteY0" fmla="*/ 0 h 1645"/>
                  <a:gd name="connsiteX1" fmla="*/ 0 w 2610"/>
                  <a:gd name="connsiteY1" fmla="*/ 535 h 1645"/>
                  <a:gd name="connsiteX2" fmla="*/ 2610 w 2610"/>
                  <a:gd name="connsiteY2" fmla="*/ 1645 h 1645"/>
                  <a:gd name="connsiteX3" fmla="*/ 2610 w 2610"/>
                  <a:gd name="connsiteY3" fmla="*/ 0 h 1645"/>
                  <a:gd name="connsiteX0" fmla="*/ 2620 w 2620"/>
                  <a:gd name="connsiteY0" fmla="*/ 0 h 1645"/>
                  <a:gd name="connsiteX1" fmla="*/ 0 w 2620"/>
                  <a:gd name="connsiteY1" fmla="*/ 541 h 1645"/>
                  <a:gd name="connsiteX2" fmla="*/ 2620 w 2620"/>
                  <a:gd name="connsiteY2" fmla="*/ 1645 h 1645"/>
                  <a:gd name="connsiteX3" fmla="*/ 2620 w 2620"/>
                  <a:gd name="connsiteY3" fmla="*/ 0 h 16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20" h="1645">
                    <a:moveTo>
                      <a:pt x="2620" y="0"/>
                    </a:moveTo>
                    <a:lnTo>
                      <a:pt x="0" y="541"/>
                    </a:lnTo>
                    <a:lnTo>
                      <a:pt x="2620" y="1645"/>
                    </a:lnTo>
                    <a:lnTo>
                      <a:pt x="2620" y="0"/>
                    </a:lnTo>
                  </a:path>
                </a:pathLst>
              </a:custGeom>
              <a:solidFill>
                <a:schemeClr val="accent2">
                  <a:lumMod val="50000"/>
                  <a:lumOff val="50000"/>
                  <a:alpha val="2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6" name=""/>
              <p:cNvSpPr/>
              <p:nvPr/>
            </p:nvSpPr>
            <p:spPr>
              <a:xfrm>
                <a:off x="2089194" y="5345523"/>
                <a:ext cx="7054806" cy="1512478"/>
              </a:xfrm>
              <a:custGeom>
                <a:avLst/>
                <a:gdLst>
                  <a:gd name="connsiteX0" fmla="*/ 3491 w 5944"/>
                  <a:gd name="connsiteY0" fmla="*/ 0 h 1293"/>
                  <a:gd name="connsiteX1" fmla="*/ 0 w 5944"/>
                  <a:gd name="connsiteY1" fmla="*/ 743 h 1293"/>
                  <a:gd name="connsiteX2" fmla="*/ 194 w 5944"/>
                  <a:gd name="connsiteY2" fmla="*/ 1293 h 1293"/>
                  <a:gd name="connsiteX3" fmla="*/ 5944 w 5944"/>
                  <a:gd name="connsiteY3" fmla="*/ 1293 h 1293"/>
                  <a:gd name="connsiteX4" fmla="*/ 5944 w 5944"/>
                  <a:gd name="connsiteY4" fmla="*/ 1130 h 1293"/>
                  <a:gd name="connsiteX5" fmla="*/ 3491 w 5944"/>
                  <a:gd name="connsiteY5" fmla="*/ 0 h 1293"/>
                  <a:gd name="connsiteX0" fmla="*/ 3347 w 5944"/>
                  <a:gd name="connsiteY0" fmla="*/ 0 h 1264"/>
                  <a:gd name="connsiteX1" fmla="*/ 0 w 5944"/>
                  <a:gd name="connsiteY1" fmla="*/ 714 h 1264"/>
                  <a:gd name="connsiteX2" fmla="*/ 194 w 5944"/>
                  <a:gd name="connsiteY2" fmla="*/ 1264 h 1264"/>
                  <a:gd name="connsiteX3" fmla="*/ 5944 w 5944"/>
                  <a:gd name="connsiteY3" fmla="*/ 1264 h 1264"/>
                  <a:gd name="connsiteX4" fmla="*/ 5944 w 5944"/>
                  <a:gd name="connsiteY4" fmla="*/ 1101 h 1264"/>
                  <a:gd name="connsiteX5" fmla="*/ 3347 w 5944"/>
                  <a:gd name="connsiteY5" fmla="*/ 0 h 1264"/>
                  <a:gd name="connsiteX0" fmla="*/ 3323 w 5944"/>
                  <a:gd name="connsiteY0" fmla="*/ 0 h 1257"/>
                  <a:gd name="connsiteX1" fmla="*/ 0 w 5944"/>
                  <a:gd name="connsiteY1" fmla="*/ 707 h 1257"/>
                  <a:gd name="connsiteX2" fmla="*/ 194 w 5944"/>
                  <a:gd name="connsiteY2" fmla="*/ 1257 h 1257"/>
                  <a:gd name="connsiteX3" fmla="*/ 5944 w 5944"/>
                  <a:gd name="connsiteY3" fmla="*/ 1257 h 1257"/>
                  <a:gd name="connsiteX4" fmla="*/ 5944 w 5944"/>
                  <a:gd name="connsiteY4" fmla="*/ 1094 h 1257"/>
                  <a:gd name="connsiteX5" fmla="*/ 3323 w 5944"/>
                  <a:gd name="connsiteY5" fmla="*/ 0 h 1257"/>
                  <a:gd name="connsiteX0" fmla="*/ 3279 w 5900"/>
                  <a:gd name="connsiteY0" fmla="*/ 0 h 1257"/>
                  <a:gd name="connsiteX1" fmla="*/ 0 w 5900"/>
                  <a:gd name="connsiteY1" fmla="*/ 687 h 1257"/>
                  <a:gd name="connsiteX2" fmla="*/ 150 w 5900"/>
                  <a:gd name="connsiteY2" fmla="*/ 1257 h 1257"/>
                  <a:gd name="connsiteX3" fmla="*/ 5900 w 5900"/>
                  <a:gd name="connsiteY3" fmla="*/ 1257 h 1257"/>
                  <a:gd name="connsiteX4" fmla="*/ 5900 w 5900"/>
                  <a:gd name="connsiteY4" fmla="*/ 1094 h 1257"/>
                  <a:gd name="connsiteX5" fmla="*/ 3279 w 5900"/>
                  <a:gd name="connsiteY5" fmla="*/ 0 h 1257"/>
                  <a:gd name="connsiteX0" fmla="*/ 3314 w 5935"/>
                  <a:gd name="connsiteY0" fmla="*/ 0 h 1257"/>
                  <a:gd name="connsiteX1" fmla="*/ 0 w 5935"/>
                  <a:gd name="connsiteY1" fmla="*/ 695 h 1257"/>
                  <a:gd name="connsiteX2" fmla="*/ 185 w 5935"/>
                  <a:gd name="connsiteY2" fmla="*/ 1257 h 1257"/>
                  <a:gd name="connsiteX3" fmla="*/ 5935 w 5935"/>
                  <a:gd name="connsiteY3" fmla="*/ 1257 h 1257"/>
                  <a:gd name="connsiteX4" fmla="*/ 5935 w 5935"/>
                  <a:gd name="connsiteY4" fmla="*/ 1094 h 1257"/>
                  <a:gd name="connsiteX5" fmla="*/ 3314 w 5935"/>
                  <a:gd name="connsiteY5" fmla="*/ 0 h 125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935" h="1257">
                    <a:moveTo>
                      <a:pt x="3314" y="0"/>
                    </a:moveTo>
                    <a:lnTo>
                      <a:pt x="0" y="695"/>
                    </a:lnTo>
                    <a:cubicBezTo>
                      <a:pt x="51" y="884"/>
                      <a:pt x="134" y="1068"/>
                      <a:pt x="185" y="1257"/>
                    </a:cubicBezTo>
                    <a:lnTo>
                      <a:pt x="5935" y="1257"/>
                    </a:lnTo>
                    <a:lnTo>
                      <a:pt x="5935" y="1094"/>
                    </a:lnTo>
                    <a:lnTo>
                      <a:pt x="3314" y="0"/>
                    </a:lnTo>
                  </a:path>
                </a:pathLst>
              </a:custGeom>
              <a:solidFill>
                <a:schemeClr val="accent2">
                  <a:lumMod val="25000"/>
                  <a:lumOff val="75000"/>
                  <a:alpha val="32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7" name=""/>
              <p:cNvSpPr/>
              <p:nvPr/>
            </p:nvSpPr>
            <p:spPr>
              <a:xfrm>
                <a:off x="-1" y="0"/>
                <a:ext cx="1281830" cy="3138040"/>
              </a:xfrm>
              <a:custGeom>
                <a:avLst/>
                <a:gdLst/>
                <a:cxnLst>
                  <a:cxn ang="0">
                    <a:pos x="372" y="0"/>
                  </a:cxn>
                  <a:cxn ang="0">
                    <a:pos x="1" y="0"/>
                  </a:cxn>
                  <a:cxn ang="0">
                    <a:pos x="0" y="2121"/>
                  </a:cxn>
                  <a:cxn ang="0">
                    <a:pos x="1078" y="2609"/>
                  </a:cxn>
                  <a:cxn ang="0">
                    <a:pos x="372" y="0"/>
                  </a:cxn>
                </a:cxnLst>
                <a:rect l="0" t="0" r="r" b="b"/>
                <a:pathLst>
                  <a:path w="1078" h="2609">
                    <a:moveTo>
                      <a:pt x="372" y="0"/>
                    </a:moveTo>
                    <a:lnTo>
                      <a:pt x="1" y="0"/>
                    </a:lnTo>
                    <a:lnTo>
                      <a:pt x="0" y="2121"/>
                    </a:lnTo>
                    <a:lnTo>
                      <a:pt x="1078" y="2609"/>
                    </a:lnTo>
                    <a:lnTo>
                      <a:pt x="372" y="0"/>
                    </a:lnTo>
                  </a:path>
                </a:pathLst>
              </a:custGeom>
              <a:solidFill>
                <a:schemeClr val="accent1">
                  <a:alpha val="75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8" name=""/>
              <p:cNvSpPr/>
              <p:nvPr/>
            </p:nvSpPr>
            <p:spPr>
              <a:xfrm>
                <a:off x="0" y="3143248"/>
                <a:ext cx="2088010" cy="3477128"/>
              </a:xfrm>
              <a:custGeom>
                <a:avLst/>
                <a:gdLst>
                  <a:gd name="connsiteX0" fmla="*/ 1074 w 1779"/>
                  <a:gd name="connsiteY0" fmla="*/ 0 h 2893"/>
                  <a:gd name="connsiteX1" fmla="*/ 0 w 1779"/>
                  <a:gd name="connsiteY1" fmla="*/ 2893 h 2893"/>
                  <a:gd name="connsiteX2" fmla="*/ 1779 w 1779"/>
                  <a:gd name="connsiteY2" fmla="*/ 2604 h 2893"/>
                  <a:gd name="connsiteX3" fmla="*/ 1074 w 1779"/>
                  <a:gd name="connsiteY3" fmla="*/ 0 h 2893"/>
                  <a:gd name="connsiteX0" fmla="*/ 1074 w 1755"/>
                  <a:gd name="connsiteY0" fmla="*/ 0 h 2893"/>
                  <a:gd name="connsiteX1" fmla="*/ 0 w 1755"/>
                  <a:gd name="connsiteY1" fmla="*/ 2893 h 2893"/>
                  <a:gd name="connsiteX2" fmla="*/ 1755 w 1755"/>
                  <a:gd name="connsiteY2" fmla="*/ 2525 h 2893"/>
                  <a:gd name="connsiteX3" fmla="*/ 1074 w 1755"/>
                  <a:gd name="connsiteY3" fmla="*/ 0 h 289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55" h="2893">
                    <a:moveTo>
                      <a:pt x="1074" y="0"/>
                    </a:moveTo>
                    <a:lnTo>
                      <a:pt x="0" y="2893"/>
                    </a:lnTo>
                    <a:lnTo>
                      <a:pt x="1755" y="2525"/>
                    </a:lnTo>
                    <a:lnTo>
                      <a:pt x="1074" y="0"/>
                    </a:lnTo>
                  </a:path>
                </a:pathLst>
              </a:custGeom>
              <a:solidFill>
                <a:schemeClr val="accent2">
                  <a:lumMod val="50000"/>
                  <a:lumOff val="50000"/>
                  <a:alpha val="25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9" name=""/>
              <p:cNvSpPr/>
              <p:nvPr/>
            </p:nvSpPr>
            <p:spPr>
              <a:xfrm>
                <a:off x="1" y="2551106"/>
                <a:ext cx="1285398" cy="4121532"/>
              </a:xfrm>
              <a:custGeom>
                <a:avLst/>
                <a:gdLst>
                  <a:gd name="connsiteX0" fmla="*/ 0 w 1081"/>
                  <a:gd name="connsiteY0" fmla="*/ 0 h 3427"/>
                  <a:gd name="connsiteX1" fmla="*/ 0 w 1081"/>
                  <a:gd name="connsiteY1" fmla="*/ 3427 h 3427"/>
                  <a:gd name="connsiteX2" fmla="*/ 1081 w 1081"/>
                  <a:gd name="connsiteY2" fmla="*/ 490 h 3427"/>
                  <a:gd name="connsiteX3" fmla="*/ 0 w 1081"/>
                  <a:gd name="connsiteY3" fmla="*/ 0 h 34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" h="3427">
                    <a:moveTo>
                      <a:pt x="0" y="0"/>
                    </a:moveTo>
                    <a:lnTo>
                      <a:pt x="0" y="3427"/>
                    </a:lnTo>
                    <a:lnTo>
                      <a:pt x="1081" y="49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3">
                  <a:lumMod val="40000"/>
                  <a:lumOff val="60000"/>
                  <a:alpha val="5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535760" y="8483634"/>
            <a:ext cx="4882561" cy="1007534"/>
          </a:xfrm>
        </p:spPr>
        <p:txBody>
          <a:bodyPr anchor="b"/>
          <a:lstStyle>
            <a:lvl1pPr algn="l">
              <a:defRPr sz="20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pic" idx="1"/>
          </p:nvPr>
        </p:nvSpPr>
        <p:spPr>
          <a:xfrm>
            <a:off x="535760" y="1038611"/>
            <a:ext cx="4882561" cy="731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body" sz="half" idx="2"/>
          </p:nvPr>
        </p:nvSpPr>
        <p:spPr>
          <a:xfrm>
            <a:off x="535760" y="9491168"/>
            <a:ext cx="4882561" cy="1430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18" name=""/>
          <p:cNvSpPr>
            <a:spLocks noGrp="1"/>
          </p:cNvSpPr>
          <p:nvPr>
            <p:ph type="dt" sz="half" idx="10"/>
          </p:nvPr>
        </p:nvSpPr>
        <p:spPr>
          <a:xfrm>
            <a:off x="242886" y="11300178"/>
            <a:ext cx="1600199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8C9FE912-2C94-4152-970B-97CA7CEA7709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19" name=""/>
          <p:cNvSpPr>
            <a:spLocks noGrp="1"/>
          </p:cNvSpPr>
          <p:nvPr>
            <p:ph type="ftr" sz="quarter" idx="3"/>
          </p:nvPr>
        </p:nvSpPr>
        <p:spPr>
          <a:xfrm>
            <a:off x="2343149" y="11300178"/>
            <a:ext cx="2171699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0" name=""/>
          <p:cNvSpPr>
            <a:spLocks noGrp="1"/>
          </p:cNvSpPr>
          <p:nvPr>
            <p:ph type="sldNum" sz="quarter" idx="4"/>
          </p:nvPr>
        </p:nvSpPr>
        <p:spPr>
          <a:xfrm>
            <a:off x="5000624" y="11300178"/>
            <a:ext cx="1600199" cy="64911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"/>
          <p:cNvGrpSpPr/>
          <p:nvPr/>
        </p:nvGrpSpPr>
        <p:grpSpPr>
          <a:xfrm rot="0">
            <a:off x="-41147" y="5585626"/>
            <a:ext cx="6921588" cy="6606378"/>
            <a:chOff x="-28573" y="3141915"/>
            <a:chExt cx="9202494" cy="3716088"/>
          </a:xfrm>
        </p:grpSpPr>
        <p:sp>
          <p:nvSpPr>
            <p:cNvPr id="7" name=""/>
            <p:cNvSpPr/>
            <p:nvPr/>
          </p:nvSpPr>
          <p:spPr>
            <a:xfrm rot="10800000" flipH="1">
              <a:off x="13414" y="5642418"/>
              <a:ext cx="3665145" cy="1074154"/>
            </a:xfrm>
            <a:custGeom>
              <a:avLst/>
              <a:gdLst>
                <a:gd name="connsiteX0" fmla="*/ 0 w 2715"/>
                <a:gd name="connsiteY0" fmla="*/ 0 h 1458"/>
                <a:gd name="connsiteX1" fmla="*/ 0 w 2715"/>
                <a:gd name="connsiteY1" fmla="*/ 1458 h 1458"/>
                <a:gd name="connsiteX2" fmla="*/ 2715 w 2715"/>
                <a:gd name="connsiteY2" fmla="*/ 909 h 1458"/>
                <a:gd name="connsiteX3" fmla="*/ 0 w 2715"/>
                <a:gd name="connsiteY3" fmla="*/ 0 h 145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5" h="1458">
                  <a:moveTo>
                    <a:pt x="0" y="0"/>
                  </a:moveTo>
                  <a:lnTo>
                    <a:pt x="0" y="1458"/>
                  </a:lnTo>
                  <a:lnTo>
                    <a:pt x="2715" y="909"/>
                  </a:lnTo>
                  <a:lnTo>
                    <a:pt x="0" y="0"/>
                  </a:lnTo>
                </a:path>
              </a:pathLst>
            </a:custGeom>
            <a:solidFill>
              <a:schemeClr val="accent1">
                <a:lumMod val="40000"/>
                <a:lumOff val="60000"/>
                <a:alpha val="58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8" name=""/>
            <p:cNvSpPr/>
            <p:nvPr/>
          </p:nvSpPr>
          <p:spPr>
            <a:xfrm rot="10800000" flipH="1">
              <a:off x="8017" y="6050481"/>
              <a:ext cx="9154154" cy="807522"/>
            </a:xfrm>
            <a:custGeom>
              <a:avLst/>
              <a:gdLst>
                <a:gd name="connsiteX0" fmla="*/ 6774 w 6774"/>
                <a:gd name="connsiteY0" fmla="*/ 0 h 1097"/>
                <a:gd name="connsiteX1" fmla="*/ 0 w 6774"/>
                <a:gd name="connsiteY1" fmla="*/ 0 h 1097"/>
                <a:gd name="connsiteX2" fmla="*/ 0 w 6774"/>
                <a:gd name="connsiteY2" fmla="*/ 194 h 1097"/>
                <a:gd name="connsiteX3" fmla="*/ 2700 w 6774"/>
                <a:gd name="connsiteY3" fmla="*/ 1097 h 1097"/>
                <a:gd name="connsiteX4" fmla="*/ 6774 w 6774"/>
                <a:gd name="connsiteY4" fmla="*/ 282 h 1097"/>
                <a:gd name="connsiteX5" fmla="*/ 6774 w 6774"/>
                <a:gd name="connsiteY5" fmla="*/ 0 h 109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774" h="1097">
                  <a:moveTo>
                    <a:pt x="6774" y="0"/>
                  </a:moveTo>
                  <a:lnTo>
                    <a:pt x="0" y="0"/>
                  </a:lnTo>
                  <a:lnTo>
                    <a:pt x="0" y="194"/>
                  </a:lnTo>
                  <a:lnTo>
                    <a:pt x="2700" y="1097"/>
                  </a:lnTo>
                  <a:lnTo>
                    <a:pt x="6774" y="282"/>
                  </a:lnTo>
                  <a:lnTo>
                    <a:pt x="6774" y="0"/>
                  </a:lnTo>
                </a:path>
              </a:pathLst>
            </a:custGeom>
            <a:solidFill>
              <a:schemeClr val="accent1">
                <a:alpha val="75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9" name=""/>
            <p:cNvSpPr/>
            <p:nvPr/>
          </p:nvSpPr>
          <p:spPr>
            <a:xfrm rot="10800000">
              <a:off x="3672466" y="5238365"/>
              <a:ext cx="5490588" cy="1410652"/>
            </a:xfrm>
            <a:custGeom>
              <a:avLst/>
              <a:gdLst>
                <a:gd name="connsiteX0" fmla="*/ 5486400 w 5486400"/>
                <a:gd name="connsiteY0" fmla="*/ 1085850 h 2571750"/>
                <a:gd name="connsiteX1" fmla="*/ 0 w 5486400"/>
                <a:gd name="connsiteY1" fmla="*/ 0 h 2571750"/>
                <a:gd name="connsiteX2" fmla="*/ 0 w 5486400"/>
                <a:gd name="connsiteY2" fmla="*/ 95250 h 2571750"/>
                <a:gd name="connsiteX3" fmla="*/ 923925 w 5486400"/>
                <a:gd name="connsiteY3" fmla="*/ 2571750 h 2571750"/>
                <a:gd name="connsiteX4" fmla="*/ 5486400 w 5486400"/>
                <a:gd name="connsiteY4" fmla="*/ 1085850 h 257175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86400" h="2571750">
                  <a:moveTo>
                    <a:pt x="5486400" y="1085850"/>
                  </a:moveTo>
                  <a:lnTo>
                    <a:pt x="0" y="0"/>
                  </a:lnTo>
                  <a:lnTo>
                    <a:pt x="0" y="95250"/>
                  </a:lnTo>
                  <a:lnTo>
                    <a:pt x="923925" y="2571750"/>
                  </a:lnTo>
                  <a:lnTo>
                    <a:pt x="5486400" y="1085850"/>
                  </a:lnTo>
                </a:path>
              </a:pathLst>
            </a:custGeom>
            <a:solidFill>
              <a:srgbClr val="b6b8ba">
                <a:alpha val="38000"/>
              </a:srgb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0" name=""/>
            <p:cNvSpPr/>
            <p:nvPr/>
          </p:nvSpPr>
          <p:spPr>
            <a:xfrm rot="10800000">
              <a:off x="8223873" y="5072085"/>
              <a:ext cx="931774" cy="1548196"/>
            </a:xfrm>
            <a:custGeom>
              <a:avLst/>
              <a:gdLst>
                <a:gd name="connsiteX0" fmla="*/ 0 w 571472"/>
                <a:gd name="connsiteY0" fmla="*/ 3000396 h 3000396"/>
                <a:gd name="connsiteX1" fmla="*/ 0 w 571472"/>
                <a:gd name="connsiteY1" fmla="*/ 0 h 3000396"/>
                <a:gd name="connsiteX2" fmla="*/ 571472 w 571472"/>
                <a:gd name="connsiteY2" fmla="*/ 3000396 h 3000396"/>
                <a:gd name="connsiteX3" fmla="*/ 0 w 571472"/>
                <a:gd name="connsiteY3" fmla="*/ 3000396 h 3000396"/>
                <a:gd name="connsiteX0" fmla="*/ 0 w 928630"/>
                <a:gd name="connsiteY0" fmla="*/ 3000396 h 3000396"/>
                <a:gd name="connsiteX1" fmla="*/ 0 w 928630"/>
                <a:gd name="connsiteY1" fmla="*/ 0 h 3000396"/>
                <a:gd name="connsiteX2" fmla="*/ 928630 w 928630"/>
                <a:gd name="connsiteY2" fmla="*/ 2500306 h 3000396"/>
                <a:gd name="connsiteX3" fmla="*/ 0 w 928630"/>
                <a:gd name="connsiteY3" fmla="*/ 3000396 h 3000396"/>
                <a:gd name="connsiteX0" fmla="*/ 9525 w 938155"/>
                <a:gd name="connsiteY0" fmla="*/ 3067050 h 3067050"/>
                <a:gd name="connsiteX1" fmla="*/ 0 w 938155"/>
                <a:gd name="connsiteY1" fmla="*/ 0 h 3067050"/>
                <a:gd name="connsiteX2" fmla="*/ 938155 w 938155"/>
                <a:gd name="connsiteY2" fmla="*/ 2566960 h 3067050"/>
                <a:gd name="connsiteX3" fmla="*/ 9525 w 938155"/>
                <a:gd name="connsiteY3" fmla="*/ 3067050 h 3067050"/>
                <a:gd name="connsiteX0" fmla="*/ 9525 w 928656"/>
                <a:gd name="connsiteY0" fmla="*/ 3067050 h 3067050"/>
                <a:gd name="connsiteX1" fmla="*/ 0 w 928656"/>
                <a:gd name="connsiteY1" fmla="*/ 0 h 3067050"/>
                <a:gd name="connsiteX2" fmla="*/ 928656 w 928656"/>
                <a:gd name="connsiteY2" fmla="*/ 2509813 h 3067050"/>
                <a:gd name="connsiteX3" fmla="*/ 9525 w 928656"/>
                <a:gd name="connsiteY3" fmla="*/ 3067050 h 3067050"/>
                <a:gd name="connsiteX0" fmla="*/ 9525 w 928656"/>
                <a:gd name="connsiteY0" fmla="*/ 2709836 h 2709836"/>
                <a:gd name="connsiteX1" fmla="*/ 0 w 928656"/>
                <a:gd name="connsiteY1" fmla="*/ 0 h 2709836"/>
                <a:gd name="connsiteX2" fmla="*/ 928656 w 928656"/>
                <a:gd name="connsiteY2" fmla="*/ 2509813 h 2709836"/>
                <a:gd name="connsiteX3" fmla="*/ 9525 w 928656"/>
                <a:gd name="connsiteY3" fmla="*/ 2709836 h 2709836"/>
                <a:gd name="connsiteX0" fmla="*/ 9525 w 928656"/>
                <a:gd name="connsiteY0" fmla="*/ 2781250 h 2781250"/>
                <a:gd name="connsiteX1" fmla="*/ 0 w 928656"/>
                <a:gd name="connsiteY1" fmla="*/ 0 h 2781250"/>
                <a:gd name="connsiteX2" fmla="*/ 928656 w 928656"/>
                <a:gd name="connsiteY2" fmla="*/ 2509813 h 2781250"/>
                <a:gd name="connsiteX3" fmla="*/ 9525 w 928656"/>
                <a:gd name="connsiteY3" fmla="*/ 2781250 h 2781250"/>
                <a:gd name="connsiteX0" fmla="*/ 9525 w 928656"/>
                <a:gd name="connsiteY0" fmla="*/ 2924102 h 2924102"/>
                <a:gd name="connsiteX1" fmla="*/ 0 w 928656"/>
                <a:gd name="connsiteY1" fmla="*/ 0 h 2924102"/>
                <a:gd name="connsiteX2" fmla="*/ 928656 w 928656"/>
                <a:gd name="connsiteY2" fmla="*/ 2509813 h 2924102"/>
                <a:gd name="connsiteX3" fmla="*/ 9525 w 928656"/>
                <a:gd name="connsiteY3" fmla="*/ 2924102 h 2924102"/>
                <a:gd name="connsiteX0" fmla="*/ 9525 w 931063"/>
                <a:gd name="connsiteY0" fmla="*/ 2924102 h 2924102"/>
                <a:gd name="connsiteX1" fmla="*/ 0 w 931063"/>
                <a:gd name="connsiteY1" fmla="*/ 0 h 2924102"/>
                <a:gd name="connsiteX2" fmla="*/ 931063 w 931063"/>
                <a:gd name="connsiteY2" fmla="*/ 2521723 h 2924102"/>
                <a:gd name="connsiteX3" fmla="*/ 9525 w 931063"/>
                <a:gd name="connsiteY3" fmla="*/ 2924102 h 2924102"/>
                <a:gd name="connsiteX0" fmla="*/ 0 w 931063"/>
                <a:gd name="connsiteY0" fmla="*/ 2805040 h 2805040"/>
                <a:gd name="connsiteX1" fmla="*/ 0 w 931063"/>
                <a:gd name="connsiteY1" fmla="*/ 0 h 2805040"/>
                <a:gd name="connsiteX2" fmla="*/ 931063 w 931063"/>
                <a:gd name="connsiteY2" fmla="*/ 2521723 h 2805040"/>
                <a:gd name="connsiteX3" fmla="*/ 0 w 931063"/>
                <a:gd name="connsiteY3" fmla="*/ 2805040 h 2805040"/>
                <a:gd name="connsiteX0" fmla="*/ 6350 w 931063"/>
                <a:gd name="connsiteY0" fmla="*/ 2822504 h 2822504"/>
                <a:gd name="connsiteX1" fmla="*/ 0 w 931063"/>
                <a:gd name="connsiteY1" fmla="*/ 0 h 2822504"/>
                <a:gd name="connsiteX2" fmla="*/ 931063 w 931063"/>
                <a:gd name="connsiteY2" fmla="*/ 2521723 h 2822504"/>
                <a:gd name="connsiteX3" fmla="*/ 6350 w 931063"/>
                <a:gd name="connsiteY3" fmla="*/ 2822504 h 2822504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1063" h="2822504">
                  <a:moveTo>
                    <a:pt x="6350" y="2822504"/>
                  </a:moveTo>
                  <a:cubicBezTo>
                    <a:pt x="4233" y="1881669"/>
                    <a:pt x="2117" y="940835"/>
                    <a:pt x="0" y="0"/>
                  </a:cubicBezTo>
                  <a:lnTo>
                    <a:pt x="931063" y="2521723"/>
                  </a:lnTo>
                  <a:lnTo>
                    <a:pt x="6350" y="2822504"/>
                  </a:lnTo>
                </a:path>
              </a:pathLst>
            </a:custGeom>
            <a:solidFill>
              <a:schemeClr val="accent2">
                <a:lumMod val="50000"/>
                <a:lumOff val="50000"/>
                <a:alpha val="65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1" name=""/>
            <p:cNvSpPr/>
            <p:nvPr/>
          </p:nvSpPr>
          <p:spPr>
            <a:xfrm rot="16200000">
              <a:off x="2776226" y="337116"/>
              <a:ext cx="3592895" cy="9202494"/>
            </a:xfrm>
            <a:custGeom>
              <a:avLst/>
              <a:gdLst>
                <a:gd name="connsiteX0" fmla="*/ 0 w 500066"/>
                <a:gd name="connsiteY0" fmla="*/ 6858000 h 6858000"/>
                <a:gd name="connsiteX1" fmla="*/ 250033 w 500066"/>
                <a:gd name="connsiteY1" fmla="*/ 0 h 6858000"/>
                <a:gd name="connsiteX2" fmla="*/ 500066 w 500066"/>
                <a:gd name="connsiteY2" fmla="*/ 6858000 h 6858000"/>
                <a:gd name="connsiteX3" fmla="*/ 0 w 500066"/>
                <a:gd name="connsiteY3" fmla="*/ 6858000 h 6858000"/>
                <a:gd name="connsiteX0" fmla="*/ 1638757 w 2138823"/>
                <a:gd name="connsiteY0" fmla="*/ 6876288 h 6876288"/>
                <a:gd name="connsiteX1" fmla="*/ 0 w 2138823"/>
                <a:gd name="connsiteY1" fmla="*/ 0 h 6876288"/>
                <a:gd name="connsiteX2" fmla="*/ 2138823 w 2138823"/>
                <a:gd name="connsiteY2" fmla="*/ 6876288 h 6876288"/>
                <a:gd name="connsiteX3" fmla="*/ 1638757 w 2138823"/>
                <a:gd name="connsiteY3" fmla="*/ 6876288 h 6876288"/>
                <a:gd name="connsiteX0" fmla="*/ 1662729 w 2162795"/>
                <a:gd name="connsiteY0" fmla="*/ 6885432 h 6885432"/>
                <a:gd name="connsiteX1" fmla="*/ 0 w 2162795"/>
                <a:gd name="connsiteY1" fmla="*/ 0 h 6885432"/>
                <a:gd name="connsiteX2" fmla="*/ 2162795 w 2162795"/>
                <a:gd name="connsiteY2" fmla="*/ 6885432 h 6885432"/>
                <a:gd name="connsiteX3" fmla="*/ 1662729 w 2162795"/>
                <a:gd name="connsiteY3" fmla="*/ 6885432 h 6885432"/>
                <a:gd name="connsiteX0" fmla="*/ 1662729 w 3592895"/>
                <a:gd name="connsiteY0" fmla="*/ 6885432 h 6899132"/>
                <a:gd name="connsiteX1" fmla="*/ 0 w 3592895"/>
                <a:gd name="connsiteY1" fmla="*/ 0 h 6899132"/>
                <a:gd name="connsiteX2" fmla="*/ 3592895 w 3592895"/>
                <a:gd name="connsiteY2" fmla="*/ 6899132 h 6899132"/>
                <a:gd name="connsiteX3" fmla="*/ 1662729 w 3592895"/>
                <a:gd name="connsiteY3" fmla="*/ 6885432 h 689913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92895" h="6899132">
                  <a:moveTo>
                    <a:pt x="1662729" y="6885432"/>
                  </a:moveTo>
                  <a:lnTo>
                    <a:pt x="0" y="0"/>
                  </a:lnTo>
                  <a:lnTo>
                    <a:pt x="3592895" y="6899132"/>
                  </a:lnTo>
                  <a:lnTo>
                    <a:pt x="1662729" y="6885432"/>
                  </a:lnTo>
                </a:path>
              </a:pathLst>
            </a:custGeom>
            <a:solidFill>
              <a:schemeClr val="accent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</p:grpSp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185736" y="4752631"/>
            <a:ext cx="6486524" cy="2613377"/>
          </a:xfrm>
        </p:spPr>
        <p:txBody>
          <a:bodyPr/>
          <a:lstStyle>
            <a:lvl1pPr algn="ctr">
              <a:defRPr sz="54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>
          <a:xfrm>
            <a:off x="342899" y="11300178"/>
            <a:ext cx="1600199" cy="649111"/>
          </a:xfrm>
        </p:spPr>
        <p:txBody>
          <a:bodyPr/>
          <a:lstStyle/>
          <a:p>
            <a:pPr>
              <a:defRPr lang="ko-KR" altLang="en-US"/>
            </a:pPr>
            <a:fld id="{10BF683E-EC8C-4F1E-8017-25E57E2CE77B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>
          <a:xfrm>
            <a:off x="2343149" y="11300178"/>
            <a:ext cx="2171699" cy="649111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>
          <a:xfrm>
            <a:off x="4914899" y="11300178"/>
            <a:ext cx="1600199" cy="649111"/>
          </a:xfrm>
        </p:spPr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"/>
          <p:cNvGrpSpPr/>
          <p:nvPr/>
        </p:nvGrpSpPr>
        <p:grpSpPr>
          <a:xfrm rot="0">
            <a:off x="0" y="0"/>
            <a:ext cx="6858000" cy="12192002"/>
            <a:chOff x="-1" y="0"/>
            <a:chExt cx="9144001" cy="6858001"/>
          </a:xfrm>
        </p:grpSpPr>
        <p:sp>
          <p:nvSpPr>
            <p:cNvPr id="8" name=""/>
            <p:cNvSpPr/>
            <p:nvPr/>
          </p:nvSpPr>
          <p:spPr>
            <a:xfrm>
              <a:off x="0" y="6184705"/>
              <a:ext cx="2309196" cy="673295"/>
            </a:xfrm>
            <a:custGeom>
              <a:avLst/>
              <a:gdLst>
                <a:gd name="connsiteX0" fmla="*/ 1754 w 1942"/>
                <a:gd name="connsiteY0" fmla="*/ 0 h 560"/>
                <a:gd name="connsiteX1" fmla="*/ 0 w 1942"/>
                <a:gd name="connsiteY1" fmla="*/ 367 h 560"/>
                <a:gd name="connsiteX2" fmla="*/ 0 w 1942"/>
                <a:gd name="connsiteY2" fmla="*/ 560 h 560"/>
                <a:gd name="connsiteX3" fmla="*/ 1942 w 1942"/>
                <a:gd name="connsiteY3" fmla="*/ 560 h 560"/>
                <a:gd name="connsiteX4" fmla="*/ 1754 w 1942"/>
                <a:gd name="connsiteY4" fmla="*/ 0 h 5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2" h="560">
                  <a:moveTo>
                    <a:pt x="1754" y="0"/>
                  </a:moveTo>
                  <a:lnTo>
                    <a:pt x="0" y="367"/>
                  </a:lnTo>
                  <a:lnTo>
                    <a:pt x="0" y="560"/>
                  </a:lnTo>
                  <a:lnTo>
                    <a:pt x="1942" y="560"/>
                  </a:lnTo>
                  <a:cubicBezTo>
                    <a:pt x="1879" y="373"/>
                    <a:pt x="1817" y="187"/>
                    <a:pt x="1754" y="0"/>
                  </a:cubicBezTo>
                </a:path>
              </a:pathLst>
            </a:custGeom>
            <a:solidFill>
              <a:srgbClr val="b6b8ba">
                <a:alpha val="49000"/>
              </a:srgb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grpSp>
          <p:nvGrpSpPr>
            <p:cNvPr id="9" name=""/>
            <p:cNvGrpSpPr/>
            <p:nvPr/>
          </p:nvGrpSpPr>
          <p:grpSpPr>
            <a:xfrm rot="0">
              <a:off x="-1" y="0"/>
              <a:ext cx="9144001" cy="6858001"/>
              <a:chOff x="-1" y="0"/>
              <a:chExt cx="9144001" cy="6858001"/>
            </a:xfrm>
          </p:grpSpPr>
          <p:sp>
            <p:nvSpPr>
              <p:cNvPr id="10" name=""/>
              <p:cNvSpPr/>
              <p:nvPr/>
            </p:nvSpPr>
            <p:spPr>
              <a:xfrm>
                <a:off x="428023" y="0"/>
                <a:ext cx="2026194" cy="3135635"/>
              </a:xfrm>
              <a:custGeom>
                <a:avLst/>
                <a:gdLst/>
                <a:cxnLst>
                  <a:cxn ang="0">
                    <a:pos x="1704" y="0"/>
                  </a:cxn>
                  <a:cxn ang="0">
                    <a:pos x="0" y="0"/>
                  </a:cxn>
                  <a:cxn ang="0">
                    <a:pos x="711" y="2609"/>
                  </a:cxn>
                  <a:cxn ang="0">
                    <a:pos x="1704" y="0"/>
                  </a:cxn>
                </a:cxnLst>
                <a:rect l="0" t="0" r="r" b="b"/>
                <a:pathLst>
                  <a:path w="1704" h="2609">
                    <a:moveTo>
                      <a:pt x="1704" y="0"/>
                    </a:moveTo>
                    <a:lnTo>
                      <a:pt x="0" y="0"/>
                    </a:lnTo>
                    <a:lnTo>
                      <a:pt x="711" y="2609"/>
                    </a:lnTo>
                    <a:lnTo>
                      <a:pt x="1704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1" name=""/>
              <p:cNvSpPr/>
              <p:nvPr/>
            </p:nvSpPr>
            <p:spPr>
              <a:xfrm>
                <a:off x="6028605" y="4696234"/>
                <a:ext cx="3115394" cy="1976604"/>
              </a:xfrm>
              <a:custGeom>
                <a:avLst/>
                <a:gdLst>
                  <a:gd name="connsiteX0" fmla="*/ 2610 w 2610"/>
                  <a:gd name="connsiteY0" fmla="*/ 0 h 1645"/>
                  <a:gd name="connsiteX1" fmla="*/ 0 w 2610"/>
                  <a:gd name="connsiteY1" fmla="*/ 535 h 1645"/>
                  <a:gd name="connsiteX2" fmla="*/ 2610 w 2610"/>
                  <a:gd name="connsiteY2" fmla="*/ 1645 h 1645"/>
                  <a:gd name="connsiteX3" fmla="*/ 2610 w 2610"/>
                  <a:gd name="connsiteY3" fmla="*/ 0 h 1645"/>
                  <a:gd name="connsiteX0" fmla="*/ 2620 w 2620"/>
                  <a:gd name="connsiteY0" fmla="*/ 0 h 1645"/>
                  <a:gd name="connsiteX1" fmla="*/ 0 w 2620"/>
                  <a:gd name="connsiteY1" fmla="*/ 541 h 1645"/>
                  <a:gd name="connsiteX2" fmla="*/ 2620 w 2620"/>
                  <a:gd name="connsiteY2" fmla="*/ 1645 h 1645"/>
                  <a:gd name="connsiteX3" fmla="*/ 2620 w 2620"/>
                  <a:gd name="connsiteY3" fmla="*/ 0 h 16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20" h="1645">
                    <a:moveTo>
                      <a:pt x="2620" y="0"/>
                    </a:moveTo>
                    <a:lnTo>
                      <a:pt x="0" y="541"/>
                    </a:lnTo>
                    <a:lnTo>
                      <a:pt x="2620" y="1645"/>
                    </a:lnTo>
                    <a:lnTo>
                      <a:pt x="2620" y="0"/>
                    </a:lnTo>
                  </a:path>
                </a:pathLst>
              </a:custGeom>
              <a:solidFill>
                <a:srgbClr val="b6b8ba">
                  <a:alpha val="59000"/>
                </a:srgb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2" name=""/>
              <p:cNvSpPr/>
              <p:nvPr/>
            </p:nvSpPr>
            <p:spPr>
              <a:xfrm>
                <a:off x="2089194" y="5345523"/>
                <a:ext cx="7054806" cy="1512478"/>
              </a:xfrm>
              <a:custGeom>
                <a:avLst/>
                <a:gdLst>
                  <a:gd name="connsiteX0" fmla="*/ 3491 w 5944"/>
                  <a:gd name="connsiteY0" fmla="*/ 0 h 1293"/>
                  <a:gd name="connsiteX1" fmla="*/ 0 w 5944"/>
                  <a:gd name="connsiteY1" fmla="*/ 743 h 1293"/>
                  <a:gd name="connsiteX2" fmla="*/ 194 w 5944"/>
                  <a:gd name="connsiteY2" fmla="*/ 1293 h 1293"/>
                  <a:gd name="connsiteX3" fmla="*/ 5944 w 5944"/>
                  <a:gd name="connsiteY3" fmla="*/ 1293 h 1293"/>
                  <a:gd name="connsiteX4" fmla="*/ 5944 w 5944"/>
                  <a:gd name="connsiteY4" fmla="*/ 1130 h 1293"/>
                  <a:gd name="connsiteX5" fmla="*/ 3491 w 5944"/>
                  <a:gd name="connsiteY5" fmla="*/ 0 h 1293"/>
                  <a:gd name="connsiteX0" fmla="*/ 3347 w 5944"/>
                  <a:gd name="connsiteY0" fmla="*/ 0 h 1264"/>
                  <a:gd name="connsiteX1" fmla="*/ 0 w 5944"/>
                  <a:gd name="connsiteY1" fmla="*/ 714 h 1264"/>
                  <a:gd name="connsiteX2" fmla="*/ 194 w 5944"/>
                  <a:gd name="connsiteY2" fmla="*/ 1264 h 1264"/>
                  <a:gd name="connsiteX3" fmla="*/ 5944 w 5944"/>
                  <a:gd name="connsiteY3" fmla="*/ 1264 h 1264"/>
                  <a:gd name="connsiteX4" fmla="*/ 5944 w 5944"/>
                  <a:gd name="connsiteY4" fmla="*/ 1101 h 1264"/>
                  <a:gd name="connsiteX5" fmla="*/ 3347 w 5944"/>
                  <a:gd name="connsiteY5" fmla="*/ 0 h 1264"/>
                  <a:gd name="connsiteX0" fmla="*/ 3323 w 5944"/>
                  <a:gd name="connsiteY0" fmla="*/ 0 h 1257"/>
                  <a:gd name="connsiteX1" fmla="*/ 0 w 5944"/>
                  <a:gd name="connsiteY1" fmla="*/ 707 h 1257"/>
                  <a:gd name="connsiteX2" fmla="*/ 194 w 5944"/>
                  <a:gd name="connsiteY2" fmla="*/ 1257 h 1257"/>
                  <a:gd name="connsiteX3" fmla="*/ 5944 w 5944"/>
                  <a:gd name="connsiteY3" fmla="*/ 1257 h 1257"/>
                  <a:gd name="connsiteX4" fmla="*/ 5944 w 5944"/>
                  <a:gd name="connsiteY4" fmla="*/ 1094 h 1257"/>
                  <a:gd name="connsiteX5" fmla="*/ 3323 w 5944"/>
                  <a:gd name="connsiteY5" fmla="*/ 0 h 1257"/>
                  <a:gd name="connsiteX0" fmla="*/ 3279 w 5900"/>
                  <a:gd name="connsiteY0" fmla="*/ 0 h 1257"/>
                  <a:gd name="connsiteX1" fmla="*/ 0 w 5900"/>
                  <a:gd name="connsiteY1" fmla="*/ 687 h 1257"/>
                  <a:gd name="connsiteX2" fmla="*/ 150 w 5900"/>
                  <a:gd name="connsiteY2" fmla="*/ 1257 h 1257"/>
                  <a:gd name="connsiteX3" fmla="*/ 5900 w 5900"/>
                  <a:gd name="connsiteY3" fmla="*/ 1257 h 1257"/>
                  <a:gd name="connsiteX4" fmla="*/ 5900 w 5900"/>
                  <a:gd name="connsiteY4" fmla="*/ 1094 h 1257"/>
                  <a:gd name="connsiteX5" fmla="*/ 3279 w 5900"/>
                  <a:gd name="connsiteY5" fmla="*/ 0 h 1257"/>
                  <a:gd name="connsiteX0" fmla="*/ 3314 w 5935"/>
                  <a:gd name="connsiteY0" fmla="*/ 0 h 1257"/>
                  <a:gd name="connsiteX1" fmla="*/ 0 w 5935"/>
                  <a:gd name="connsiteY1" fmla="*/ 695 h 1257"/>
                  <a:gd name="connsiteX2" fmla="*/ 185 w 5935"/>
                  <a:gd name="connsiteY2" fmla="*/ 1257 h 1257"/>
                  <a:gd name="connsiteX3" fmla="*/ 5935 w 5935"/>
                  <a:gd name="connsiteY3" fmla="*/ 1257 h 1257"/>
                  <a:gd name="connsiteX4" fmla="*/ 5935 w 5935"/>
                  <a:gd name="connsiteY4" fmla="*/ 1094 h 1257"/>
                  <a:gd name="connsiteX5" fmla="*/ 3314 w 5935"/>
                  <a:gd name="connsiteY5" fmla="*/ 0 h 125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935" h="1257">
                    <a:moveTo>
                      <a:pt x="3314" y="0"/>
                    </a:moveTo>
                    <a:lnTo>
                      <a:pt x="0" y="695"/>
                    </a:lnTo>
                    <a:cubicBezTo>
                      <a:pt x="51" y="884"/>
                      <a:pt x="134" y="1068"/>
                      <a:pt x="185" y="1257"/>
                    </a:cubicBezTo>
                    <a:lnTo>
                      <a:pt x="5935" y="1257"/>
                    </a:lnTo>
                    <a:lnTo>
                      <a:pt x="5935" y="1094"/>
                    </a:lnTo>
                    <a:lnTo>
                      <a:pt x="3314" y="0"/>
                    </a:lnTo>
                  </a:path>
                </a:pathLst>
              </a:custGeom>
              <a:solidFill>
                <a:srgbClr val="b6b8ba">
                  <a:alpha val="49000"/>
                </a:srgb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3" name=""/>
              <p:cNvSpPr/>
              <p:nvPr/>
            </p:nvSpPr>
            <p:spPr>
              <a:xfrm>
                <a:off x="-1" y="0"/>
                <a:ext cx="1281830" cy="3138040"/>
              </a:xfrm>
              <a:custGeom>
                <a:avLst/>
                <a:gdLst/>
                <a:cxnLst>
                  <a:cxn ang="0">
                    <a:pos x="372" y="0"/>
                  </a:cxn>
                  <a:cxn ang="0">
                    <a:pos x="1" y="0"/>
                  </a:cxn>
                  <a:cxn ang="0">
                    <a:pos x="0" y="2121"/>
                  </a:cxn>
                  <a:cxn ang="0">
                    <a:pos x="1078" y="2609"/>
                  </a:cxn>
                  <a:cxn ang="0">
                    <a:pos x="372" y="0"/>
                  </a:cxn>
                </a:cxnLst>
                <a:rect l="0" t="0" r="r" b="b"/>
                <a:pathLst>
                  <a:path w="1078" h="2609">
                    <a:moveTo>
                      <a:pt x="372" y="0"/>
                    </a:moveTo>
                    <a:lnTo>
                      <a:pt x="1" y="0"/>
                    </a:lnTo>
                    <a:lnTo>
                      <a:pt x="0" y="2121"/>
                    </a:lnTo>
                    <a:lnTo>
                      <a:pt x="1078" y="2609"/>
                    </a:lnTo>
                    <a:lnTo>
                      <a:pt x="372" y="0"/>
                    </a:lnTo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4" name=""/>
              <p:cNvSpPr/>
              <p:nvPr/>
            </p:nvSpPr>
            <p:spPr>
              <a:xfrm>
                <a:off x="0" y="3143248"/>
                <a:ext cx="2088010" cy="3477128"/>
              </a:xfrm>
              <a:custGeom>
                <a:avLst/>
                <a:gdLst>
                  <a:gd name="connsiteX0" fmla="*/ 1074 w 1779"/>
                  <a:gd name="connsiteY0" fmla="*/ 0 h 2893"/>
                  <a:gd name="connsiteX1" fmla="*/ 0 w 1779"/>
                  <a:gd name="connsiteY1" fmla="*/ 2893 h 2893"/>
                  <a:gd name="connsiteX2" fmla="*/ 1779 w 1779"/>
                  <a:gd name="connsiteY2" fmla="*/ 2604 h 2893"/>
                  <a:gd name="connsiteX3" fmla="*/ 1074 w 1779"/>
                  <a:gd name="connsiteY3" fmla="*/ 0 h 2893"/>
                  <a:gd name="connsiteX0" fmla="*/ 1074 w 1755"/>
                  <a:gd name="connsiteY0" fmla="*/ 0 h 2893"/>
                  <a:gd name="connsiteX1" fmla="*/ 0 w 1755"/>
                  <a:gd name="connsiteY1" fmla="*/ 2893 h 2893"/>
                  <a:gd name="connsiteX2" fmla="*/ 1755 w 1755"/>
                  <a:gd name="connsiteY2" fmla="*/ 2525 h 2893"/>
                  <a:gd name="connsiteX3" fmla="*/ 1074 w 1755"/>
                  <a:gd name="connsiteY3" fmla="*/ 0 h 289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55" h="2893">
                    <a:moveTo>
                      <a:pt x="1074" y="0"/>
                    </a:moveTo>
                    <a:lnTo>
                      <a:pt x="0" y="2893"/>
                    </a:lnTo>
                    <a:lnTo>
                      <a:pt x="1755" y="2525"/>
                    </a:lnTo>
                    <a:lnTo>
                      <a:pt x="1074" y="0"/>
                    </a:lnTo>
                  </a:path>
                </a:pathLst>
              </a:custGeom>
              <a:solidFill>
                <a:schemeClr val="accent5">
                  <a:alpha val="71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5" name=""/>
              <p:cNvSpPr/>
              <p:nvPr/>
            </p:nvSpPr>
            <p:spPr>
              <a:xfrm>
                <a:off x="1" y="2551106"/>
                <a:ext cx="1285398" cy="4121532"/>
              </a:xfrm>
              <a:custGeom>
                <a:avLst/>
                <a:gdLst>
                  <a:gd name="connsiteX0" fmla="*/ 0 w 1081"/>
                  <a:gd name="connsiteY0" fmla="*/ 0 h 3427"/>
                  <a:gd name="connsiteX1" fmla="*/ 0 w 1081"/>
                  <a:gd name="connsiteY1" fmla="*/ 3427 h 3427"/>
                  <a:gd name="connsiteX2" fmla="*/ 1081 w 1081"/>
                  <a:gd name="connsiteY2" fmla="*/ 490 h 3427"/>
                  <a:gd name="connsiteX3" fmla="*/ 0 w 1081"/>
                  <a:gd name="connsiteY3" fmla="*/ 0 h 34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" h="3427">
                    <a:moveTo>
                      <a:pt x="0" y="0"/>
                    </a:moveTo>
                    <a:lnTo>
                      <a:pt x="0" y="3427"/>
                    </a:lnTo>
                    <a:lnTo>
                      <a:pt x="1081" y="49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1430266" y="1993265"/>
            <a:ext cx="4408714" cy="2032000"/>
          </a:xfrm>
        </p:spPr>
        <p:txBody>
          <a:bodyPr/>
          <a:lstStyle>
            <a:lvl1pPr algn="l">
              <a:defRPr sz="4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18" name=""/>
          <p:cNvSpPr>
            <a:spLocks noGrp="1"/>
          </p:cNvSpPr>
          <p:nvPr>
            <p:ph type="body" sz="quarter" idx="14"/>
          </p:nvPr>
        </p:nvSpPr>
        <p:spPr>
          <a:xfrm>
            <a:off x="1430274" y="4064012"/>
            <a:ext cx="4409757" cy="6096016"/>
          </a:xfrm>
        </p:spPr>
        <p:txBody>
          <a:bodyPr/>
          <a:lstStyle>
            <a:lvl1pPr>
              <a:lnSpc>
                <a:spcPct val="150000"/>
              </a:lnSpc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5FDD8E82-9EDF-4A21-8052-950E349A4E6B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"/>
          <p:cNvGrpSpPr/>
          <p:nvPr/>
        </p:nvGrpSpPr>
        <p:grpSpPr>
          <a:xfrm rot="10800000" flipH="1">
            <a:off x="5867401" y="7493008"/>
            <a:ext cx="1001755" cy="4750595"/>
            <a:chOff x="7830097" y="-3175"/>
            <a:chExt cx="1335674" cy="3646465"/>
          </a:xfrm>
        </p:grpSpPr>
        <p:sp>
          <p:nvSpPr>
            <p:cNvPr id="8" name=""/>
            <p:cNvSpPr/>
            <p:nvPr/>
          </p:nvSpPr>
          <p:spPr>
            <a:xfrm>
              <a:off x="7858910" y="-3175"/>
              <a:ext cx="1290865" cy="2960833"/>
            </a:xfrm>
            <a:custGeom>
              <a:avLst/>
              <a:gdLst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3062 w 2623457"/>
                <a:gd name="connsiteY2" fmla="*/ 0 h 6063342"/>
                <a:gd name="connsiteX3" fmla="*/ 174172 w 2623457"/>
                <a:gd name="connsiteY3" fmla="*/ 0 h 6063342"/>
                <a:gd name="connsiteX4" fmla="*/ 1556657 w 2623457"/>
                <a:gd name="connsiteY4" fmla="*/ 1545771 h 6063342"/>
                <a:gd name="connsiteX5" fmla="*/ 2623457 w 2623457"/>
                <a:gd name="connsiteY5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63342 h 6063342"/>
                <a:gd name="connsiteX1" fmla="*/ 0 w 2623457"/>
                <a:gd name="connsiteY1" fmla="*/ 0 h 6063342"/>
                <a:gd name="connsiteX2" fmla="*/ 174172 w 2623457"/>
                <a:gd name="connsiteY2" fmla="*/ 0 h 6063342"/>
                <a:gd name="connsiteX3" fmla="*/ 1556657 w 2623457"/>
                <a:gd name="connsiteY3" fmla="*/ 1545771 h 6063342"/>
                <a:gd name="connsiteX4" fmla="*/ 2623457 w 2623457"/>
                <a:gd name="connsiteY4" fmla="*/ 6063342 h 6063342"/>
                <a:gd name="connsiteX0" fmla="*/ 2623457 w 2623457"/>
                <a:gd name="connsiteY0" fmla="*/ 6076108 h 6076108"/>
                <a:gd name="connsiteX1" fmla="*/ 0 w 2623457"/>
                <a:gd name="connsiteY1" fmla="*/ 12766 h 6076108"/>
                <a:gd name="connsiteX2" fmla="*/ 183682 w 2623457"/>
                <a:gd name="connsiteY2" fmla="*/ 0 h 6076108"/>
                <a:gd name="connsiteX3" fmla="*/ 1556657 w 2623457"/>
                <a:gd name="connsiteY3" fmla="*/ 1558537 h 6076108"/>
                <a:gd name="connsiteX4" fmla="*/ 2623457 w 2623457"/>
                <a:gd name="connsiteY4" fmla="*/ 6076108 h 6076108"/>
                <a:gd name="connsiteX0" fmla="*/ 2623457 w 2623457"/>
                <a:gd name="connsiteY0" fmla="*/ 6085682 h 6085682"/>
                <a:gd name="connsiteX1" fmla="*/ 0 w 2623457"/>
                <a:gd name="connsiteY1" fmla="*/ 22340 h 6085682"/>
                <a:gd name="connsiteX2" fmla="*/ 667 w 2623457"/>
                <a:gd name="connsiteY2" fmla="*/ 0 h 6085682"/>
                <a:gd name="connsiteX3" fmla="*/ 183682 w 2623457"/>
                <a:gd name="connsiteY3" fmla="*/ 9574 h 6085682"/>
                <a:gd name="connsiteX4" fmla="*/ 1556657 w 2623457"/>
                <a:gd name="connsiteY4" fmla="*/ 1568111 h 6085682"/>
                <a:gd name="connsiteX5" fmla="*/ 2623457 w 2623457"/>
                <a:gd name="connsiteY5" fmla="*/ 6085682 h 6085682"/>
                <a:gd name="connsiteX0" fmla="*/ 3030086 w 3030086"/>
                <a:gd name="connsiteY0" fmla="*/ 7076027 h 7076027"/>
                <a:gd name="connsiteX1" fmla="*/ 406629 w 3030086"/>
                <a:gd name="connsiteY1" fmla="*/ 1012685 h 7076027"/>
                <a:gd name="connsiteX2" fmla="*/ 590311 w 3030086"/>
                <a:gd name="connsiteY2" fmla="*/ 999919 h 7076027"/>
                <a:gd name="connsiteX3" fmla="*/ 1963286 w 3030086"/>
                <a:gd name="connsiteY3" fmla="*/ 2558456 h 7076027"/>
                <a:gd name="connsiteX4" fmla="*/ 3030086 w 3030086"/>
                <a:gd name="connsiteY4" fmla="*/ 7076027 h 7076027"/>
                <a:gd name="connsiteX0" fmla="*/ 2623457 w 2623457"/>
                <a:gd name="connsiteY0" fmla="*/ 6076108 h 6076108"/>
                <a:gd name="connsiteX1" fmla="*/ 0 w 2623457"/>
                <a:gd name="connsiteY1" fmla="*/ 12766 h 6076108"/>
                <a:gd name="connsiteX2" fmla="*/ 183682 w 2623457"/>
                <a:gd name="connsiteY2" fmla="*/ 0 h 6076108"/>
                <a:gd name="connsiteX3" fmla="*/ 1556657 w 2623457"/>
                <a:gd name="connsiteY3" fmla="*/ 1558537 h 6076108"/>
                <a:gd name="connsiteX4" fmla="*/ 2623457 w 2623457"/>
                <a:gd name="connsiteY4" fmla="*/ 6076108 h 6076108"/>
                <a:gd name="connsiteX0" fmla="*/ 2623457 w 2623457"/>
                <a:gd name="connsiteY0" fmla="*/ 6076108 h 6076108"/>
                <a:gd name="connsiteX1" fmla="*/ 0 w 2623457"/>
                <a:gd name="connsiteY1" fmla="*/ 12766 h 6076108"/>
                <a:gd name="connsiteX2" fmla="*/ 183682 w 2623457"/>
                <a:gd name="connsiteY2" fmla="*/ 0 h 6076108"/>
                <a:gd name="connsiteX3" fmla="*/ 1556657 w 2623457"/>
                <a:gd name="connsiteY3" fmla="*/ 1558537 h 6076108"/>
                <a:gd name="connsiteX4" fmla="*/ 2623457 w 2623457"/>
                <a:gd name="connsiteY4" fmla="*/ 6076108 h 6076108"/>
                <a:gd name="connsiteX0" fmla="*/ 2630614 w 2630614"/>
                <a:gd name="connsiteY0" fmla="*/ 6076108 h 6076108"/>
                <a:gd name="connsiteX1" fmla="*/ 0 w 2630614"/>
                <a:gd name="connsiteY1" fmla="*/ 5585 h 6076108"/>
                <a:gd name="connsiteX2" fmla="*/ 190839 w 2630614"/>
                <a:gd name="connsiteY2" fmla="*/ 0 h 6076108"/>
                <a:gd name="connsiteX3" fmla="*/ 1563814 w 2630614"/>
                <a:gd name="connsiteY3" fmla="*/ 1558537 h 6076108"/>
                <a:gd name="connsiteX4" fmla="*/ 2630614 w 2630614"/>
                <a:gd name="connsiteY4" fmla="*/ 6076108 h 6076108"/>
                <a:gd name="connsiteX0" fmla="*/ 2635390 w 2635390"/>
                <a:gd name="connsiteY0" fmla="*/ 6076108 h 6076108"/>
                <a:gd name="connsiteX1" fmla="*/ 0 w 2635390"/>
                <a:gd name="connsiteY1" fmla="*/ 797 h 6076108"/>
                <a:gd name="connsiteX2" fmla="*/ 195615 w 2635390"/>
                <a:gd name="connsiteY2" fmla="*/ 0 h 6076108"/>
                <a:gd name="connsiteX3" fmla="*/ 1568590 w 2635390"/>
                <a:gd name="connsiteY3" fmla="*/ 1558537 h 6076108"/>
                <a:gd name="connsiteX4" fmla="*/ 2635390 w 2635390"/>
                <a:gd name="connsiteY4" fmla="*/ 6076108 h 607610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35390" h="6076108">
                  <a:moveTo>
                    <a:pt x="2635390" y="6076108"/>
                  </a:moveTo>
                  <a:lnTo>
                    <a:pt x="0" y="797"/>
                  </a:lnTo>
                  <a:lnTo>
                    <a:pt x="195615" y="0"/>
                  </a:lnTo>
                  <a:lnTo>
                    <a:pt x="1568590" y="1558537"/>
                  </a:lnTo>
                  <a:lnTo>
                    <a:pt x="2635390" y="6076108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9" name=""/>
            <p:cNvSpPr/>
            <p:nvPr/>
          </p:nvSpPr>
          <p:spPr>
            <a:xfrm>
              <a:off x="8617016" y="737400"/>
              <a:ext cx="543423" cy="2244786"/>
            </a:xfrm>
            <a:custGeom>
              <a:avLst/>
              <a:gdLst>
                <a:gd name="connsiteX0" fmla="*/ 0 w 1088572"/>
                <a:gd name="connsiteY0" fmla="*/ 0 h 4582886"/>
                <a:gd name="connsiteX1" fmla="*/ 1088572 w 1088572"/>
                <a:gd name="connsiteY1" fmla="*/ 1186543 h 4582886"/>
                <a:gd name="connsiteX2" fmla="*/ 1088572 w 1088572"/>
                <a:gd name="connsiteY2" fmla="*/ 4582886 h 4582886"/>
                <a:gd name="connsiteX3" fmla="*/ 0 w 1088572"/>
                <a:gd name="connsiteY3" fmla="*/ 0 h 4582886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88572" h="4582886">
                  <a:moveTo>
                    <a:pt x="0" y="0"/>
                  </a:moveTo>
                  <a:lnTo>
                    <a:pt x="1088572" y="1186543"/>
                  </a:lnTo>
                  <a:lnTo>
                    <a:pt x="1088572" y="4582886"/>
                  </a:lnTo>
                  <a:lnTo>
                    <a:pt x="0" y="0"/>
                  </a:lnTo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0" name=""/>
            <p:cNvSpPr/>
            <p:nvPr/>
          </p:nvSpPr>
          <p:spPr>
            <a:xfrm>
              <a:off x="7956911" y="-1619"/>
              <a:ext cx="671047" cy="757711"/>
            </a:xfrm>
            <a:custGeom>
              <a:avLst/>
              <a:gdLst>
                <a:gd name="connsiteX0" fmla="*/ 1371600 w 1371600"/>
                <a:gd name="connsiteY0" fmla="*/ 1491343 h 1491343"/>
                <a:gd name="connsiteX1" fmla="*/ 1023257 w 1371600"/>
                <a:gd name="connsiteY1" fmla="*/ 0 h 1491343"/>
                <a:gd name="connsiteX2" fmla="*/ 0 w 1371600"/>
                <a:gd name="connsiteY2" fmla="*/ 0 h 1491343"/>
                <a:gd name="connsiteX3" fmla="*/ 1371600 w 1371600"/>
                <a:gd name="connsiteY3" fmla="*/ 1491343 h 1491343"/>
                <a:gd name="connsiteX0" fmla="*/ 1371600 w 1371600"/>
                <a:gd name="connsiteY0" fmla="*/ 1491343 h 1491343"/>
                <a:gd name="connsiteX1" fmla="*/ 1023257 w 1371600"/>
                <a:gd name="connsiteY1" fmla="*/ 0 h 1491343"/>
                <a:gd name="connsiteX2" fmla="*/ 0 w 1371600"/>
                <a:gd name="connsiteY2" fmla="*/ 0 h 1491343"/>
                <a:gd name="connsiteX3" fmla="*/ 1371600 w 1371600"/>
                <a:gd name="connsiteY3" fmla="*/ 1491343 h 1491343"/>
                <a:gd name="connsiteX0" fmla="*/ 1369988 w 1369988"/>
                <a:gd name="connsiteY0" fmla="*/ 1546919 h 1546919"/>
                <a:gd name="connsiteX1" fmla="*/ 1023257 w 1369988"/>
                <a:gd name="connsiteY1" fmla="*/ 0 h 1546919"/>
                <a:gd name="connsiteX2" fmla="*/ 0 w 1369988"/>
                <a:gd name="connsiteY2" fmla="*/ 0 h 1546919"/>
                <a:gd name="connsiteX3" fmla="*/ 1369988 w 1369988"/>
                <a:gd name="connsiteY3" fmla="*/ 1546919 h 154691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9988" h="1546919">
                  <a:moveTo>
                    <a:pt x="1369988" y="1546919"/>
                  </a:moveTo>
                  <a:lnTo>
                    <a:pt x="1023257" y="0"/>
                  </a:lnTo>
                  <a:lnTo>
                    <a:pt x="0" y="0"/>
                  </a:lnTo>
                  <a:lnTo>
                    <a:pt x="1369988" y="1546919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1" name=""/>
            <p:cNvSpPr/>
            <p:nvPr/>
          </p:nvSpPr>
          <p:spPr>
            <a:xfrm>
              <a:off x="8455711" y="-1619"/>
              <a:ext cx="710060" cy="1329898"/>
            </a:xfrm>
            <a:custGeom>
              <a:avLst/>
              <a:gdLst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0 w 1436914"/>
                <a:gd name="connsiteY4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36914"/>
                <a:gd name="connsiteY0" fmla="*/ 0 h 2721429"/>
                <a:gd name="connsiteX1" fmla="*/ 326572 w 1436914"/>
                <a:gd name="connsiteY1" fmla="*/ 1534886 h 2721429"/>
                <a:gd name="connsiteX2" fmla="*/ 1436914 w 1436914"/>
                <a:gd name="connsiteY2" fmla="*/ 2721429 h 2721429"/>
                <a:gd name="connsiteX3" fmla="*/ 1415143 w 1436914"/>
                <a:gd name="connsiteY3" fmla="*/ 10886 h 2721429"/>
                <a:gd name="connsiteX4" fmla="*/ 1408793 w 1436914"/>
                <a:gd name="connsiteY4" fmla="*/ 6350 h 2721429"/>
                <a:gd name="connsiteX5" fmla="*/ 0 w 1436914"/>
                <a:gd name="connsiteY5" fmla="*/ 0 h 2721429"/>
                <a:gd name="connsiteX0" fmla="*/ 0 w 1449636"/>
                <a:gd name="connsiteY0" fmla="*/ 0 h 2715079"/>
                <a:gd name="connsiteX1" fmla="*/ 339294 w 1449636"/>
                <a:gd name="connsiteY1" fmla="*/ 1528536 h 2715079"/>
                <a:gd name="connsiteX2" fmla="*/ 1449636 w 1449636"/>
                <a:gd name="connsiteY2" fmla="*/ 2715079 h 2715079"/>
                <a:gd name="connsiteX3" fmla="*/ 1427865 w 1449636"/>
                <a:gd name="connsiteY3" fmla="*/ 4536 h 2715079"/>
                <a:gd name="connsiteX4" fmla="*/ 1421515 w 1449636"/>
                <a:gd name="connsiteY4" fmla="*/ 0 h 2715079"/>
                <a:gd name="connsiteX5" fmla="*/ 0 w 1449636"/>
                <a:gd name="connsiteY5" fmla="*/ 0 h 271507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49636" h="2715079">
                  <a:moveTo>
                    <a:pt x="0" y="0"/>
                  </a:moveTo>
                  <a:lnTo>
                    <a:pt x="339294" y="1528536"/>
                  </a:lnTo>
                  <a:lnTo>
                    <a:pt x="1449636" y="2715079"/>
                  </a:lnTo>
                  <a:lnTo>
                    <a:pt x="1427865" y="4536"/>
                  </a:lnTo>
                  <a:lnTo>
                    <a:pt x="1421515" y="0"/>
                  </a:lnTo>
                  <a:lnTo>
                    <a:pt x="0" y="0"/>
                  </a:lnTo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2" name=""/>
            <p:cNvSpPr/>
            <p:nvPr/>
          </p:nvSpPr>
          <p:spPr>
            <a:xfrm>
              <a:off x="7830097" y="-1619"/>
              <a:ext cx="1325010" cy="3644909"/>
            </a:xfrm>
            <a:custGeom>
              <a:avLst/>
              <a:gdLst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49993 w 2705100"/>
                <a:gd name="connsiteY2" fmla="*/ 9525 h 6867525"/>
                <a:gd name="connsiteX3" fmla="*/ 0 w 2705100"/>
                <a:gd name="connsiteY3" fmla="*/ 9525 h 6867525"/>
                <a:gd name="connsiteX4" fmla="*/ 2295525 w 2705100"/>
                <a:gd name="connsiteY4" fmla="*/ 6858000 h 6867525"/>
                <a:gd name="connsiteX5" fmla="*/ 2695575 w 2705100"/>
                <a:gd name="connsiteY5" fmla="*/ 6867525 h 6867525"/>
                <a:gd name="connsiteX6" fmla="*/ 2705100 w 2705100"/>
                <a:gd name="connsiteY6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86475 h 6867525"/>
                <a:gd name="connsiteX1" fmla="*/ 57150 w 2705100"/>
                <a:gd name="connsiteY1" fmla="*/ 0 h 6867525"/>
                <a:gd name="connsiteX2" fmla="*/ 0 w 2705100"/>
                <a:gd name="connsiteY2" fmla="*/ 9525 h 6867525"/>
                <a:gd name="connsiteX3" fmla="*/ 2295525 w 2705100"/>
                <a:gd name="connsiteY3" fmla="*/ 6858000 h 6867525"/>
                <a:gd name="connsiteX4" fmla="*/ 2695575 w 2705100"/>
                <a:gd name="connsiteY4" fmla="*/ 6867525 h 6867525"/>
                <a:gd name="connsiteX5" fmla="*/ 2705100 w 2705100"/>
                <a:gd name="connsiteY5" fmla="*/ 6086475 h 6867525"/>
                <a:gd name="connsiteX0" fmla="*/ 2705100 w 2705100"/>
                <a:gd name="connsiteY0" fmla="*/ 6076950 h 6858000"/>
                <a:gd name="connsiteX1" fmla="*/ 64280 w 2705100"/>
                <a:gd name="connsiteY1" fmla="*/ 0 h 6858000"/>
                <a:gd name="connsiteX2" fmla="*/ 0 w 2705100"/>
                <a:gd name="connsiteY2" fmla="*/ 0 h 6858000"/>
                <a:gd name="connsiteX3" fmla="*/ 2295525 w 2705100"/>
                <a:gd name="connsiteY3" fmla="*/ 6848475 h 6858000"/>
                <a:gd name="connsiteX4" fmla="*/ 2695575 w 2705100"/>
                <a:gd name="connsiteY4" fmla="*/ 6858000 h 6858000"/>
                <a:gd name="connsiteX5" fmla="*/ 2705100 w 2705100"/>
                <a:gd name="connsiteY5" fmla="*/ 6076950 h 6858000"/>
                <a:gd name="connsiteX0" fmla="*/ 2705100 w 2705100"/>
                <a:gd name="connsiteY0" fmla="*/ 6076950 h 6858000"/>
                <a:gd name="connsiteX1" fmla="*/ 64280 w 2705100"/>
                <a:gd name="connsiteY1" fmla="*/ 0 h 6858000"/>
                <a:gd name="connsiteX2" fmla="*/ 0 w 2705100"/>
                <a:gd name="connsiteY2" fmla="*/ 0 h 6858000"/>
                <a:gd name="connsiteX3" fmla="*/ 2695575 w 2705100"/>
                <a:gd name="connsiteY3" fmla="*/ 6858000 h 6858000"/>
                <a:gd name="connsiteX4" fmla="*/ 2705100 w 2705100"/>
                <a:gd name="connsiteY4" fmla="*/ 6076950 h 6858000"/>
                <a:gd name="connsiteX0" fmla="*/ 2705100 w 2705100"/>
                <a:gd name="connsiteY0" fmla="*/ 6076950 h 7441333"/>
                <a:gd name="connsiteX1" fmla="*/ 64280 w 2705100"/>
                <a:gd name="connsiteY1" fmla="*/ 0 h 7441333"/>
                <a:gd name="connsiteX2" fmla="*/ 0 w 2705100"/>
                <a:gd name="connsiteY2" fmla="*/ 0 h 7441333"/>
                <a:gd name="connsiteX3" fmla="*/ 2695576 w 2705100"/>
                <a:gd name="connsiteY3" fmla="*/ 7441333 h 7441333"/>
                <a:gd name="connsiteX4" fmla="*/ 2705100 w 2705100"/>
                <a:gd name="connsiteY4" fmla="*/ 6076950 h 7441333"/>
                <a:gd name="connsiteX0" fmla="*/ 2705100 w 2705100"/>
                <a:gd name="connsiteY0" fmla="*/ 6076950 h 7441333"/>
                <a:gd name="connsiteX1" fmla="*/ 64280 w 2705100"/>
                <a:gd name="connsiteY1" fmla="*/ 0 h 7441333"/>
                <a:gd name="connsiteX2" fmla="*/ 0 w 2705100"/>
                <a:gd name="connsiteY2" fmla="*/ 0 h 7441333"/>
                <a:gd name="connsiteX3" fmla="*/ 2695576 w 2705100"/>
                <a:gd name="connsiteY3" fmla="*/ 7441333 h 7441333"/>
                <a:gd name="connsiteX4" fmla="*/ 2705100 w 2705100"/>
                <a:gd name="connsiteY4" fmla="*/ 6076950 h 744133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5100" h="7441333">
                  <a:moveTo>
                    <a:pt x="2705100" y="6076950"/>
                  </a:moveTo>
                  <a:lnTo>
                    <a:pt x="64280" y="0"/>
                  </a:lnTo>
                  <a:lnTo>
                    <a:pt x="0" y="0"/>
                  </a:lnTo>
                  <a:lnTo>
                    <a:pt x="2695576" y="7441333"/>
                  </a:lnTo>
                  <a:cubicBezTo>
                    <a:pt x="2698751" y="6986539"/>
                    <a:pt x="2701925" y="6531744"/>
                    <a:pt x="2705100" y="6076950"/>
                  </a:cubicBezTo>
                </a:path>
              </a:pathLst>
            </a:custGeom>
            <a:solidFill>
              <a:schemeClr val="accent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</p:grpSp>
      <p:sp>
        <p:nvSpPr>
          <p:cNvPr id="2" name=""/>
          <p:cNvSpPr>
            <a:spLocks noGrp="1"/>
          </p:cNvSpPr>
          <p:nvPr>
            <p:ph type="title" orient="vert" idx="0"/>
          </p:nvPr>
        </p:nvSpPr>
        <p:spPr>
          <a:xfrm>
            <a:off x="5379242" y="488245"/>
            <a:ext cx="1135855" cy="10402711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orient="vert" idx="1"/>
          </p:nvPr>
        </p:nvSpPr>
        <p:spPr>
          <a:xfrm>
            <a:off x="342899" y="488245"/>
            <a:ext cx="4900612" cy="10402711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16753771-9475-4309-9B2C-4F43EB0294C6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교차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"/>
          <p:cNvSpPr/>
          <p:nvPr/>
        </p:nvSpPr>
        <p:spPr>
          <a:xfrm>
            <a:off x="974723" y="5596224"/>
            <a:ext cx="3548472" cy="5399290"/>
          </a:xfrm>
          <a:custGeom>
            <a:avLst/>
            <a:gdLst>
              <a:gd name="connsiteX0" fmla="*/ 0 w 4175"/>
              <a:gd name="connsiteY0" fmla="*/ 0 h 2538"/>
              <a:gd name="connsiteX1" fmla="*/ 12 w 4175"/>
              <a:gd name="connsiteY1" fmla="*/ 44 h 2538"/>
              <a:gd name="connsiteX2" fmla="*/ 685 w 4175"/>
              <a:gd name="connsiteY2" fmla="*/ 2538 h 2538"/>
              <a:gd name="connsiteX3" fmla="*/ 4175 w 4175"/>
              <a:gd name="connsiteY3" fmla="*/ 1923 h 2538"/>
              <a:gd name="connsiteX4" fmla="*/ 25 w 4175"/>
              <a:gd name="connsiteY4" fmla="*/ 11 h 2538"/>
              <a:gd name="connsiteX5" fmla="*/ 0 w 4175"/>
              <a:gd name="connsiteY5" fmla="*/ 0 h 2538"/>
              <a:gd name="connsiteX0" fmla="*/ 0 w 4003"/>
              <a:gd name="connsiteY0" fmla="*/ 0 h 2538"/>
              <a:gd name="connsiteX1" fmla="*/ 12 w 4003"/>
              <a:gd name="connsiteY1" fmla="*/ 44 h 2538"/>
              <a:gd name="connsiteX2" fmla="*/ 685 w 4003"/>
              <a:gd name="connsiteY2" fmla="*/ 2538 h 2538"/>
              <a:gd name="connsiteX3" fmla="*/ 4003 w 4003"/>
              <a:gd name="connsiteY3" fmla="*/ 1844 h 2538"/>
              <a:gd name="connsiteX4" fmla="*/ 25 w 4003"/>
              <a:gd name="connsiteY4" fmla="*/ 11 h 2538"/>
              <a:gd name="connsiteX5" fmla="*/ 0 w 4003"/>
              <a:gd name="connsiteY5" fmla="*/ 0 h 2538"/>
              <a:gd name="connsiteX0" fmla="*/ 0 w 4003"/>
              <a:gd name="connsiteY0" fmla="*/ 0 h 2538"/>
              <a:gd name="connsiteX1" fmla="*/ 685 w 4003"/>
              <a:gd name="connsiteY1" fmla="*/ 2538 h 2538"/>
              <a:gd name="connsiteX2" fmla="*/ 4003 w 4003"/>
              <a:gd name="connsiteY2" fmla="*/ 1844 h 2538"/>
              <a:gd name="connsiteX3" fmla="*/ 25 w 4003"/>
              <a:gd name="connsiteY3" fmla="*/ 11 h 2538"/>
              <a:gd name="connsiteX4" fmla="*/ 0 w 4003"/>
              <a:gd name="connsiteY4" fmla="*/ 0 h 2538"/>
              <a:gd name="connsiteX0" fmla="*/ 0 w 4003"/>
              <a:gd name="connsiteY0" fmla="*/ 0 h 2538"/>
              <a:gd name="connsiteX1" fmla="*/ 685 w 4003"/>
              <a:gd name="connsiteY1" fmla="*/ 2538 h 2538"/>
              <a:gd name="connsiteX2" fmla="*/ 4003 w 4003"/>
              <a:gd name="connsiteY2" fmla="*/ 1844 h 2538"/>
              <a:gd name="connsiteX3" fmla="*/ 25 w 4003"/>
              <a:gd name="connsiteY3" fmla="*/ 11 h 2538"/>
              <a:gd name="connsiteX4" fmla="*/ 0 w 4003"/>
              <a:gd name="connsiteY4" fmla="*/ 0 h 2538"/>
              <a:gd name="connsiteX0" fmla="*/ 553 w 4531"/>
              <a:gd name="connsiteY0" fmla="*/ 0 h 2527"/>
              <a:gd name="connsiteX1" fmla="*/ 1213 w 4531"/>
              <a:gd name="connsiteY1" fmla="*/ 2527 h 2527"/>
              <a:gd name="connsiteX2" fmla="*/ 4531 w 4531"/>
              <a:gd name="connsiteY2" fmla="*/ 1833 h 2527"/>
              <a:gd name="connsiteX3" fmla="*/ 553 w 4531"/>
              <a:gd name="connsiteY3" fmla="*/ 0 h 2527"/>
              <a:gd name="connsiteX0" fmla="*/ 3 w 3981"/>
              <a:gd name="connsiteY0" fmla="*/ 0 h 2527"/>
              <a:gd name="connsiteX1" fmla="*/ 663 w 3981"/>
              <a:gd name="connsiteY1" fmla="*/ 2527 h 2527"/>
              <a:gd name="connsiteX2" fmla="*/ 3981 w 3981"/>
              <a:gd name="connsiteY2" fmla="*/ 1833 h 2527"/>
              <a:gd name="connsiteX3" fmla="*/ 3 w 3981"/>
              <a:gd name="connsiteY3" fmla="*/ 0 h 2527"/>
              <a:gd name="connsiteX0" fmla="*/ 0 w 3978"/>
              <a:gd name="connsiteY0" fmla="*/ 0 h 2527"/>
              <a:gd name="connsiteX1" fmla="*/ 660 w 3978"/>
              <a:gd name="connsiteY1" fmla="*/ 2527 h 2527"/>
              <a:gd name="connsiteX2" fmla="*/ 3978 w 3978"/>
              <a:gd name="connsiteY2" fmla="*/ 1833 h 2527"/>
              <a:gd name="connsiteX3" fmla="*/ 0 w 3978"/>
              <a:gd name="connsiteY3" fmla="*/ 0 h 252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8" h="2527">
                <a:moveTo>
                  <a:pt x="0" y="0"/>
                </a:moveTo>
                <a:cubicBezTo>
                  <a:pt x="90" y="449"/>
                  <a:pt x="484" y="1911"/>
                  <a:pt x="660" y="2527"/>
                </a:cubicBezTo>
                <a:lnTo>
                  <a:pt x="3978" y="1833"/>
                </a:lnTo>
                <a:lnTo>
                  <a:pt x="0" y="0"/>
                </a:lnTo>
              </a:path>
            </a:pathLst>
          </a:custGeom>
          <a:solidFill>
            <a:schemeClr val="accent4">
              <a:lumMod val="20000"/>
              <a:lumOff val="80000"/>
              <a:alpha val="26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grpSp>
        <p:nvGrpSpPr>
          <p:cNvPr id="107" name=""/>
          <p:cNvGrpSpPr/>
          <p:nvPr/>
        </p:nvGrpSpPr>
        <p:grpSpPr>
          <a:xfrm rot="0">
            <a:off x="0" y="0"/>
            <a:ext cx="6858000" cy="12192002"/>
            <a:chOff x="-1" y="0"/>
            <a:chExt cx="9144001" cy="6858001"/>
          </a:xfrm>
        </p:grpSpPr>
        <p:sp>
          <p:nvSpPr>
            <p:cNvPr id="102" name=""/>
            <p:cNvSpPr/>
            <p:nvPr/>
          </p:nvSpPr>
          <p:spPr>
            <a:xfrm>
              <a:off x="0" y="6184705"/>
              <a:ext cx="2309196" cy="673295"/>
            </a:xfrm>
            <a:custGeom>
              <a:avLst/>
              <a:gdLst>
                <a:gd name="connsiteX0" fmla="*/ 1754 w 1942"/>
                <a:gd name="connsiteY0" fmla="*/ 0 h 560"/>
                <a:gd name="connsiteX1" fmla="*/ 0 w 1942"/>
                <a:gd name="connsiteY1" fmla="*/ 367 h 560"/>
                <a:gd name="connsiteX2" fmla="*/ 0 w 1942"/>
                <a:gd name="connsiteY2" fmla="*/ 560 h 560"/>
                <a:gd name="connsiteX3" fmla="*/ 1942 w 1942"/>
                <a:gd name="connsiteY3" fmla="*/ 560 h 560"/>
                <a:gd name="connsiteX4" fmla="*/ 1754 w 1942"/>
                <a:gd name="connsiteY4" fmla="*/ 0 h 56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2" h="560">
                  <a:moveTo>
                    <a:pt x="1754" y="0"/>
                  </a:moveTo>
                  <a:lnTo>
                    <a:pt x="0" y="367"/>
                  </a:lnTo>
                  <a:lnTo>
                    <a:pt x="0" y="560"/>
                  </a:lnTo>
                  <a:lnTo>
                    <a:pt x="1942" y="560"/>
                  </a:lnTo>
                  <a:cubicBezTo>
                    <a:pt x="1879" y="373"/>
                    <a:pt x="1817" y="187"/>
                    <a:pt x="1754" y="0"/>
                  </a:cubicBezTo>
                </a:path>
              </a:pathLst>
            </a:custGeom>
            <a:solidFill>
              <a:srgbClr val="b6b8ba">
                <a:alpha val="15000"/>
              </a:srgb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grpSp>
          <p:nvGrpSpPr>
            <p:cNvPr id="106" name=""/>
            <p:cNvGrpSpPr/>
            <p:nvPr/>
          </p:nvGrpSpPr>
          <p:grpSpPr>
            <a:xfrm rot="0">
              <a:off x="-1" y="0"/>
              <a:ext cx="9144001" cy="6858001"/>
              <a:chOff x="-1" y="0"/>
              <a:chExt cx="9144001" cy="6858001"/>
            </a:xfrm>
          </p:grpSpPr>
          <p:sp>
            <p:nvSpPr>
              <p:cNvPr id="98" name=""/>
              <p:cNvSpPr/>
              <p:nvPr/>
            </p:nvSpPr>
            <p:spPr>
              <a:xfrm>
                <a:off x="428023" y="0"/>
                <a:ext cx="2026194" cy="3135635"/>
              </a:xfrm>
              <a:custGeom>
                <a:avLst/>
                <a:gdLst/>
                <a:cxnLst>
                  <a:cxn ang="0">
                    <a:pos x="1704" y="0"/>
                  </a:cxn>
                  <a:cxn ang="0">
                    <a:pos x="0" y="0"/>
                  </a:cxn>
                  <a:cxn ang="0">
                    <a:pos x="711" y="2609"/>
                  </a:cxn>
                  <a:cxn ang="0">
                    <a:pos x="1704" y="0"/>
                  </a:cxn>
                </a:cxnLst>
                <a:rect l="0" t="0" r="r" b="b"/>
                <a:pathLst>
                  <a:path w="1704" h="2609">
                    <a:moveTo>
                      <a:pt x="1704" y="0"/>
                    </a:moveTo>
                    <a:lnTo>
                      <a:pt x="0" y="0"/>
                    </a:lnTo>
                    <a:lnTo>
                      <a:pt x="711" y="2609"/>
                    </a:lnTo>
                    <a:lnTo>
                      <a:pt x="1704" y="0"/>
                    </a:lnTo>
                  </a:path>
                </a:pathLst>
              </a:custGeom>
              <a:solidFill>
                <a:schemeClr val="accent1">
                  <a:lumMod val="20000"/>
                  <a:lumOff val="80000"/>
                  <a:alpha val="31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99" name=""/>
              <p:cNvSpPr/>
              <p:nvPr/>
            </p:nvSpPr>
            <p:spPr>
              <a:xfrm>
                <a:off x="6028605" y="4696234"/>
                <a:ext cx="3115394" cy="1976604"/>
              </a:xfrm>
              <a:custGeom>
                <a:avLst/>
                <a:gdLst>
                  <a:gd name="connsiteX0" fmla="*/ 2610 w 2610"/>
                  <a:gd name="connsiteY0" fmla="*/ 0 h 1645"/>
                  <a:gd name="connsiteX1" fmla="*/ 0 w 2610"/>
                  <a:gd name="connsiteY1" fmla="*/ 535 h 1645"/>
                  <a:gd name="connsiteX2" fmla="*/ 2610 w 2610"/>
                  <a:gd name="connsiteY2" fmla="*/ 1645 h 1645"/>
                  <a:gd name="connsiteX3" fmla="*/ 2610 w 2610"/>
                  <a:gd name="connsiteY3" fmla="*/ 0 h 1645"/>
                  <a:gd name="connsiteX0" fmla="*/ 2620 w 2620"/>
                  <a:gd name="connsiteY0" fmla="*/ 0 h 1645"/>
                  <a:gd name="connsiteX1" fmla="*/ 0 w 2620"/>
                  <a:gd name="connsiteY1" fmla="*/ 541 h 1645"/>
                  <a:gd name="connsiteX2" fmla="*/ 2620 w 2620"/>
                  <a:gd name="connsiteY2" fmla="*/ 1645 h 1645"/>
                  <a:gd name="connsiteX3" fmla="*/ 2620 w 2620"/>
                  <a:gd name="connsiteY3" fmla="*/ 0 h 16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20" h="1645">
                    <a:moveTo>
                      <a:pt x="2620" y="0"/>
                    </a:moveTo>
                    <a:lnTo>
                      <a:pt x="0" y="541"/>
                    </a:lnTo>
                    <a:lnTo>
                      <a:pt x="2620" y="1645"/>
                    </a:lnTo>
                    <a:lnTo>
                      <a:pt x="2620" y="0"/>
                    </a:lnTo>
                  </a:path>
                </a:pathLst>
              </a:custGeom>
              <a:solidFill>
                <a:srgbClr val="c6c8ca">
                  <a:alpha val="17000"/>
                </a:srgb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01" name=""/>
              <p:cNvSpPr/>
              <p:nvPr/>
            </p:nvSpPr>
            <p:spPr>
              <a:xfrm>
                <a:off x="2089194" y="5345523"/>
                <a:ext cx="7054806" cy="1512478"/>
              </a:xfrm>
              <a:custGeom>
                <a:avLst/>
                <a:gdLst>
                  <a:gd name="connsiteX0" fmla="*/ 3491 w 5944"/>
                  <a:gd name="connsiteY0" fmla="*/ 0 h 1293"/>
                  <a:gd name="connsiteX1" fmla="*/ 0 w 5944"/>
                  <a:gd name="connsiteY1" fmla="*/ 743 h 1293"/>
                  <a:gd name="connsiteX2" fmla="*/ 194 w 5944"/>
                  <a:gd name="connsiteY2" fmla="*/ 1293 h 1293"/>
                  <a:gd name="connsiteX3" fmla="*/ 5944 w 5944"/>
                  <a:gd name="connsiteY3" fmla="*/ 1293 h 1293"/>
                  <a:gd name="connsiteX4" fmla="*/ 5944 w 5944"/>
                  <a:gd name="connsiteY4" fmla="*/ 1130 h 1293"/>
                  <a:gd name="connsiteX5" fmla="*/ 3491 w 5944"/>
                  <a:gd name="connsiteY5" fmla="*/ 0 h 1293"/>
                  <a:gd name="connsiteX0" fmla="*/ 3347 w 5944"/>
                  <a:gd name="connsiteY0" fmla="*/ 0 h 1264"/>
                  <a:gd name="connsiteX1" fmla="*/ 0 w 5944"/>
                  <a:gd name="connsiteY1" fmla="*/ 714 h 1264"/>
                  <a:gd name="connsiteX2" fmla="*/ 194 w 5944"/>
                  <a:gd name="connsiteY2" fmla="*/ 1264 h 1264"/>
                  <a:gd name="connsiteX3" fmla="*/ 5944 w 5944"/>
                  <a:gd name="connsiteY3" fmla="*/ 1264 h 1264"/>
                  <a:gd name="connsiteX4" fmla="*/ 5944 w 5944"/>
                  <a:gd name="connsiteY4" fmla="*/ 1101 h 1264"/>
                  <a:gd name="connsiteX5" fmla="*/ 3347 w 5944"/>
                  <a:gd name="connsiteY5" fmla="*/ 0 h 1264"/>
                  <a:gd name="connsiteX0" fmla="*/ 3323 w 5944"/>
                  <a:gd name="connsiteY0" fmla="*/ 0 h 1257"/>
                  <a:gd name="connsiteX1" fmla="*/ 0 w 5944"/>
                  <a:gd name="connsiteY1" fmla="*/ 707 h 1257"/>
                  <a:gd name="connsiteX2" fmla="*/ 194 w 5944"/>
                  <a:gd name="connsiteY2" fmla="*/ 1257 h 1257"/>
                  <a:gd name="connsiteX3" fmla="*/ 5944 w 5944"/>
                  <a:gd name="connsiteY3" fmla="*/ 1257 h 1257"/>
                  <a:gd name="connsiteX4" fmla="*/ 5944 w 5944"/>
                  <a:gd name="connsiteY4" fmla="*/ 1094 h 1257"/>
                  <a:gd name="connsiteX5" fmla="*/ 3323 w 5944"/>
                  <a:gd name="connsiteY5" fmla="*/ 0 h 1257"/>
                  <a:gd name="connsiteX0" fmla="*/ 3279 w 5900"/>
                  <a:gd name="connsiteY0" fmla="*/ 0 h 1257"/>
                  <a:gd name="connsiteX1" fmla="*/ 0 w 5900"/>
                  <a:gd name="connsiteY1" fmla="*/ 687 h 1257"/>
                  <a:gd name="connsiteX2" fmla="*/ 150 w 5900"/>
                  <a:gd name="connsiteY2" fmla="*/ 1257 h 1257"/>
                  <a:gd name="connsiteX3" fmla="*/ 5900 w 5900"/>
                  <a:gd name="connsiteY3" fmla="*/ 1257 h 1257"/>
                  <a:gd name="connsiteX4" fmla="*/ 5900 w 5900"/>
                  <a:gd name="connsiteY4" fmla="*/ 1094 h 1257"/>
                  <a:gd name="connsiteX5" fmla="*/ 3279 w 5900"/>
                  <a:gd name="connsiteY5" fmla="*/ 0 h 1257"/>
                  <a:gd name="connsiteX0" fmla="*/ 3314 w 5935"/>
                  <a:gd name="connsiteY0" fmla="*/ 0 h 1257"/>
                  <a:gd name="connsiteX1" fmla="*/ 0 w 5935"/>
                  <a:gd name="connsiteY1" fmla="*/ 695 h 1257"/>
                  <a:gd name="connsiteX2" fmla="*/ 185 w 5935"/>
                  <a:gd name="connsiteY2" fmla="*/ 1257 h 1257"/>
                  <a:gd name="connsiteX3" fmla="*/ 5935 w 5935"/>
                  <a:gd name="connsiteY3" fmla="*/ 1257 h 1257"/>
                  <a:gd name="connsiteX4" fmla="*/ 5935 w 5935"/>
                  <a:gd name="connsiteY4" fmla="*/ 1094 h 1257"/>
                  <a:gd name="connsiteX5" fmla="*/ 3314 w 5935"/>
                  <a:gd name="connsiteY5" fmla="*/ 0 h 125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935" h="1257">
                    <a:moveTo>
                      <a:pt x="3314" y="0"/>
                    </a:moveTo>
                    <a:lnTo>
                      <a:pt x="0" y="695"/>
                    </a:lnTo>
                    <a:cubicBezTo>
                      <a:pt x="51" y="884"/>
                      <a:pt x="134" y="1068"/>
                      <a:pt x="185" y="1257"/>
                    </a:cubicBezTo>
                    <a:lnTo>
                      <a:pt x="5935" y="1257"/>
                    </a:lnTo>
                    <a:lnTo>
                      <a:pt x="5935" y="1094"/>
                    </a:lnTo>
                    <a:lnTo>
                      <a:pt x="3314" y="0"/>
                    </a:lnTo>
                  </a:path>
                </a:pathLst>
              </a:custGeom>
              <a:solidFill>
                <a:srgbClr val="b6b8ba">
                  <a:alpha val="6000"/>
                </a:srgb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03" name=""/>
              <p:cNvSpPr/>
              <p:nvPr/>
            </p:nvSpPr>
            <p:spPr>
              <a:xfrm>
                <a:off x="-1" y="0"/>
                <a:ext cx="1281830" cy="3138040"/>
              </a:xfrm>
              <a:custGeom>
                <a:avLst/>
                <a:gdLst/>
                <a:cxnLst>
                  <a:cxn ang="0">
                    <a:pos x="372" y="0"/>
                  </a:cxn>
                  <a:cxn ang="0">
                    <a:pos x="1" y="0"/>
                  </a:cxn>
                  <a:cxn ang="0">
                    <a:pos x="0" y="2121"/>
                  </a:cxn>
                  <a:cxn ang="0">
                    <a:pos x="1078" y="2609"/>
                  </a:cxn>
                  <a:cxn ang="0">
                    <a:pos x="372" y="0"/>
                  </a:cxn>
                </a:cxnLst>
                <a:rect l="0" t="0" r="r" b="b"/>
                <a:pathLst>
                  <a:path w="1078" h="2609">
                    <a:moveTo>
                      <a:pt x="372" y="0"/>
                    </a:moveTo>
                    <a:lnTo>
                      <a:pt x="1" y="0"/>
                    </a:lnTo>
                    <a:lnTo>
                      <a:pt x="0" y="2121"/>
                    </a:lnTo>
                    <a:lnTo>
                      <a:pt x="1078" y="2609"/>
                    </a:lnTo>
                    <a:lnTo>
                      <a:pt x="372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  <a:alpha val="27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97" name=""/>
              <p:cNvSpPr/>
              <p:nvPr/>
            </p:nvSpPr>
            <p:spPr>
              <a:xfrm>
                <a:off x="1" y="2551106"/>
                <a:ext cx="1285398" cy="4121532"/>
              </a:xfrm>
              <a:custGeom>
                <a:avLst/>
                <a:gdLst>
                  <a:gd name="connsiteX0" fmla="*/ 0 w 1081"/>
                  <a:gd name="connsiteY0" fmla="*/ 0 h 3427"/>
                  <a:gd name="connsiteX1" fmla="*/ 0 w 1081"/>
                  <a:gd name="connsiteY1" fmla="*/ 3427 h 3427"/>
                  <a:gd name="connsiteX2" fmla="*/ 1081 w 1081"/>
                  <a:gd name="connsiteY2" fmla="*/ 490 h 3427"/>
                  <a:gd name="connsiteX3" fmla="*/ 0 w 1081"/>
                  <a:gd name="connsiteY3" fmla="*/ 0 h 34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81" h="3427">
                    <a:moveTo>
                      <a:pt x="0" y="0"/>
                    </a:moveTo>
                    <a:lnTo>
                      <a:pt x="0" y="3427"/>
                    </a:lnTo>
                    <a:lnTo>
                      <a:pt x="1081" y="49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1">
                  <a:lumMod val="40000"/>
                  <a:lumOff val="60000"/>
                  <a:alpha val="8000"/>
                </a:schemeClr>
              </a:solidFill>
              <a:ln w="9525">
                <a:noFill/>
                <a:round/>
              </a:ln>
            </p:spPr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242886" y="220092"/>
            <a:ext cx="6357937" cy="1670727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242886" y="2325511"/>
            <a:ext cx="6357937" cy="881944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  <a:p>
            <a:pPr lvl="8">
              <a:defRPr lang="ko-KR" altLang="en-US"/>
            </a:pP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2"/>
          </p:nvPr>
        </p:nvSpPr>
        <p:spPr>
          <a:xfrm>
            <a:off x="242886" y="11300178"/>
            <a:ext cx="1600199" cy="64911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FD839B8E-F55D-4BF8-852C-25AF74D46B3E}" type="datetime1">
              <a:rPr lang="ko-KR" altLang="en-US"/>
              <a:pPr>
                <a:defRPr lang="ko-KR" altLang="en-US"/>
              </a:pPr>
              <a:t>2022-03-29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3"/>
          </p:nvPr>
        </p:nvSpPr>
        <p:spPr>
          <a:xfrm>
            <a:off x="2343149" y="11300178"/>
            <a:ext cx="2171699" cy="64911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4"/>
          </p:nvPr>
        </p:nvSpPr>
        <p:spPr>
          <a:xfrm>
            <a:off x="5000624" y="11300178"/>
            <a:ext cx="1600199" cy="64911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sz="38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66700" indent="-306700" algn="l" defTabSz="914400" rtl="0" eaLnBrk="1" latinLnBrk="1" hangingPunct="1">
        <a:spcBef>
          <a:spcPct val="20000"/>
        </a:spcBef>
        <a:buClr>
          <a:schemeClr val="bg2">
            <a:lumMod val="25000"/>
          </a:schemeClr>
        </a:buClr>
        <a:buSzPct val="80000"/>
        <a:buFont typeface="Wingdings 3"/>
        <a:buChar char=""/>
        <a:defRPr sz="2400" kern="12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447675" indent="-25717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Wingdings"/>
        <a:buChar char="§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628650" indent="-18097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Arial"/>
        <a:buChar char="•"/>
        <a:defRPr sz="1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809625" indent="-18097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Arial"/>
        <a:buChar char="–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990600" indent="-171450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Arial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1160463" indent="-173038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6pPr>
      <a:lvl7pPr marL="1349375" indent="-188913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tabLst>
          <a:tab pos="1349375" algn="l"/>
        </a:tabLst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7pPr>
      <a:lvl8pPr marL="1524000" indent="-17462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8pPr>
      <a:lvl9pPr marL="1698625" indent="-174625" algn="l" defTabSz="914400" rtl="0" eaLnBrk="1" latinLnBrk="1" hangingPunct="1">
        <a:spcBef>
          <a:spcPct val="20000"/>
        </a:spcBef>
        <a:buClr>
          <a:schemeClr val="bg2">
            <a:lumMod val="50000"/>
          </a:schemeClr>
        </a:buClr>
        <a:buFont typeface="Lucida Sans Unicode"/>
        <a:buChar char="»"/>
        <a:defRPr sz="16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jpeg"  /><Relationship Id="rId3" Type="http://schemas.openxmlformats.org/officeDocument/2006/relationships/image" Target="../media/image2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889148" y="1009466"/>
            <a:ext cx="5420083" cy="3025505"/>
          </a:xfrm>
        </p:spPr>
        <p:txBody>
          <a:bodyPr/>
          <a:lstStyle/>
          <a:p>
            <a:pPr algn="ctr">
              <a:defRPr/>
            </a:pPr>
            <a:r>
              <a:rPr lang="ko-KR" altLang="en-US" sz="4000" spc="-600"/>
              <a:t>대구우체국  행복나눔봉사단</a:t>
            </a:r>
            <a:br>
              <a:rPr lang="ko-KR" altLang="en-US" sz="4000" spc="-600"/>
            </a:br>
            <a:r>
              <a:rPr lang="ko-KR" altLang="en-US" sz="4000"/>
              <a:t>무료급식소 물품지원</a:t>
            </a:r>
            <a:br>
              <a:rPr lang="ko-KR" altLang="en-US" sz="4400"/>
            </a:br>
            <a:r>
              <a:rPr lang="ko-KR" altLang="en-US" sz="1600"/>
              <a:t>코로나</a:t>
            </a:r>
            <a:r>
              <a:rPr lang="en-US" altLang="ko-KR" sz="1600"/>
              <a:t>19</a:t>
            </a:r>
            <a:r>
              <a:rPr lang="ko-KR" altLang="en-US" sz="1600"/>
              <a:t> 확산 예방을 위한 비대면 봉사활동</a:t>
            </a:r>
            <a:endParaRPr lang="ko-KR" altLang="en-US" sz="1600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>
          <a:xfrm>
            <a:off x="4253326" y="8921749"/>
            <a:ext cx="2298319" cy="2471366"/>
          </a:xfrm>
          <a:solidFill>
            <a:schemeClr val="lt1"/>
          </a:solidFill>
          <a:ln w="9525" cap="flat" cmpd="sng" algn="ctr">
            <a:gradFill flip="xy" rotWithShape="1">
              <a:gsLst>
                <a:gs pos="0">
                  <a:srgbClr val="a6a7d8">
                    <a:alpha val="81000"/>
                  </a:srgbClr>
                </a:gs>
                <a:gs pos="100000">
                  <a:schemeClr val="bg1">
                    <a:alpha val="100000"/>
                  </a:schemeClr>
                </a:gs>
                <a:gs pos="44060">
                  <a:srgbClr val="a6a7d8">
                    <a:alpha val="100000"/>
                  </a:srgbClr>
                </a:gs>
                <a:gs pos="67330">
                  <a:srgbClr val="a6a7d8">
                    <a:alpha val="100000"/>
                  </a:srgbClr>
                </a:gs>
                <a:gs pos="67330">
                  <a:srgbClr val="a6a7d8">
                    <a:alpha val="100000"/>
                  </a:srgbClr>
                </a:gs>
                <a:gs pos="67330">
                  <a:srgbClr val="a6a7d8">
                    <a:alpha val="100000"/>
                  </a:srgbClr>
                </a:gs>
                <a:gs pos="19310">
                  <a:srgbClr val="a6a7d8">
                    <a:alpha val="100000"/>
                  </a:srgbClr>
                </a:gs>
                <a:gs pos="77230">
                  <a:srgbClr val="a6a7d8">
                    <a:alpha val="100000"/>
                  </a:srgbClr>
                </a:gs>
              </a:gsLst>
              <a:path path="rect">
                <a:fillToRect l="100000" t="100000"/>
              </a:path>
              <a:tileRect r="-100000" b="-100000"/>
            </a:gradFill>
            <a:prstDash val="solid"/>
            <a:round/>
            <a:headEnd w="med" len="med"/>
            <a:tailEnd w="med" len="med"/>
          </a:ln>
        </p:spPr>
        <p:txBody>
          <a:bodyPr/>
          <a:lstStyle/>
          <a:p>
            <a:pPr>
              <a:defRPr/>
            </a:pPr>
            <a:endParaRPr lang="ko-KR" altLang="en-US" sz="1800" b="1">
              <a:latin typeface="한컴 쿨재즈 L"/>
              <a:ea typeface="한컴 쿨재즈 L"/>
            </a:endParaRPr>
          </a:p>
          <a:p>
            <a:pPr>
              <a:defRPr/>
            </a:pPr>
            <a:endParaRPr lang="ko-KR" altLang="en-US" sz="1800" b="1">
              <a:latin typeface="한컴 쿨재즈 L"/>
              <a:ea typeface="한컴 쿨재즈 L"/>
            </a:endParaRPr>
          </a:p>
          <a:p>
            <a:pPr>
              <a:defRPr/>
            </a:pPr>
            <a:r>
              <a:rPr lang="ko-KR" altLang="en-US" sz="1800" b="1">
                <a:latin typeface="한컴 쿨재즈 L"/>
                <a:ea typeface="한컴 쿨재즈 L"/>
              </a:rPr>
              <a:t>오늘 덕분에 </a:t>
            </a:r>
            <a:endParaRPr lang="ko-KR" altLang="en-US" sz="1800" b="1">
              <a:latin typeface="한컴 쿨재즈 L"/>
              <a:ea typeface="한컴 쿨재즈 L"/>
            </a:endParaRPr>
          </a:p>
          <a:p>
            <a:pPr>
              <a:defRPr/>
            </a:pPr>
            <a:r>
              <a:rPr lang="ko-KR" altLang="en-US" sz="1800" b="1">
                <a:latin typeface="한컴 쿨재즈 L"/>
                <a:ea typeface="한컴 쿨재즈 L"/>
              </a:rPr>
              <a:t>노숙인들</a:t>
            </a:r>
            <a:r>
              <a:rPr lang="en-US" altLang="ko-KR" sz="1800" b="1">
                <a:latin typeface="한컴 쿨재즈 L"/>
                <a:ea typeface="한컴 쿨재즈 L"/>
              </a:rPr>
              <a:t>·</a:t>
            </a:r>
            <a:r>
              <a:rPr lang="ko-KR" altLang="en-US" sz="1800" b="1">
                <a:latin typeface="한컴 쿨재즈 L"/>
                <a:ea typeface="한컴 쿨재즈 L"/>
              </a:rPr>
              <a:t>쪽방</a:t>
            </a:r>
            <a:r>
              <a:rPr lang="en-US" altLang="ko-KR" sz="1800" b="1">
                <a:latin typeface="한컴 쿨재즈 L"/>
                <a:ea typeface="한컴 쿨재즈 L"/>
              </a:rPr>
              <a:t>·</a:t>
            </a:r>
            <a:r>
              <a:rPr lang="ko-KR" altLang="en-US" sz="1800" b="1">
                <a:latin typeface="한컴 쿨재즈 L"/>
                <a:ea typeface="한컴 쿨재즈 L"/>
              </a:rPr>
              <a:t>독거어르신들께 풍성한 나눔 잔치가 되었답니다</a:t>
            </a:r>
            <a:r>
              <a:rPr lang="en-US" altLang="ko-KR" sz="1800" b="1">
                <a:latin typeface="한컴 쿨재즈 L"/>
                <a:ea typeface="한컴 쿨재즈 L"/>
              </a:rPr>
              <a:t>.</a:t>
            </a:r>
            <a:endParaRPr lang="en-US" altLang="ko-KR" sz="1800" b="1">
              <a:latin typeface="한컴 쿨재즈 L"/>
              <a:ea typeface="한컴 쿨재즈 L"/>
            </a:endParaRPr>
          </a:p>
          <a:p>
            <a:pPr>
              <a:defRPr/>
            </a:pPr>
            <a:r>
              <a:rPr lang="ko-KR" altLang="en-US" sz="1800" b="1">
                <a:latin typeface="한컴 쿨재즈 L"/>
                <a:ea typeface="한컴 쿨재즈 L"/>
              </a:rPr>
              <a:t>감사합니다</a:t>
            </a:r>
            <a:r>
              <a:rPr lang="en-US" altLang="ko-KR" sz="1800" b="1">
                <a:latin typeface="한컴 쿨재즈 L"/>
                <a:ea typeface="한컴 쿨재즈 L"/>
              </a:rPr>
              <a:t>.</a:t>
            </a:r>
            <a:endParaRPr lang="en-US" altLang="ko-KR" sz="1800" b="1">
              <a:latin typeface="한컴 쿨재즈 L"/>
              <a:ea typeface="한컴 쿨재즈 L"/>
            </a:endParaRPr>
          </a:p>
          <a:p>
            <a:pPr>
              <a:defRPr/>
            </a:pPr>
            <a:endParaRPr lang="en-US" altLang="ko-KR" sz="1800" b="1">
              <a:latin typeface="한컴 쿨재즈 L"/>
              <a:ea typeface="한컴 쿨재즈 L"/>
            </a:endParaRPr>
          </a:p>
          <a:p>
            <a:pPr>
              <a:defRPr/>
            </a:pPr>
            <a:r>
              <a:rPr lang="ko-KR" altLang="en-US" sz="1800" b="1">
                <a:latin typeface="한컴 쿨재즈 L"/>
                <a:ea typeface="한컴 쿨재즈 L"/>
              </a:rPr>
              <a:t>          </a:t>
            </a:r>
            <a:r>
              <a:rPr lang="en-US" altLang="ko-KR" sz="1800" b="1">
                <a:latin typeface="한컴 쿨재즈 L"/>
                <a:ea typeface="한컴 쿨재즈 L"/>
              </a:rPr>
              <a:t>-</a:t>
            </a:r>
            <a:r>
              <a:rPr lang="ko-KR" altLang="en-US" sz="1800" b="1">
                <a:latin typeface="한컴 쿨재즈 L"/>
                <a:ea typeface="한컴 쿨재즈 L"/>
              </a:rPr>
              <a:t> 대구요셉의 집</a:t>
            </a:r>
            <a:r>
              <a:rPr lang="en-US" altLang="ko-KR" sz="1800" b="1">
                <a:latin typeface="한컴 쿨재즈 L"/>
                <a:ea typeface="한컴 쿨재즈 L"/>
              </a:rPr>
              <a:t>_</a:t>
            </a:r>
            <a:endParaRPr lang="en-US" altLang="ko-KR" sz="1800" b="1">
              <a:latin typeface="한컴 쿨재즈 L"/>
              <a:ea typeface="한컴 쿨재즈 L"/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052384" y="3705785"/>
            <a:ext cx="3499261" cy="3488071"/>
          </a:xfrm>
          <a:prstGeom prst="rect">
            <a:avLst/>
          </a:prstGeom>
        </p:spPr>
      </p:pic>
      <p:pic>
        <p:nvPicPr>
          <p:cNvPr id="5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46429" y="8463139"/>
            <a:ext cx="3677591" cy="3203222"/>
          </a:xfrm>
          <a:prstGeom prst="rect">
            <a:avLst/>
          </a:prstGeom>
        </p:spPr>
      </p:pic>
      <p:sp>
        <p:nvSpPr>
          <p:cNvPr id="10" name=""/>
          <p:cNvSpPr/>
          <p:nvPr/>
        </p:nvSpPr>
        <p:spPr>
          <a:xfrm>
            <a:off x="346429" y="3858185"/>
            <a:ext cx="2527625" cy="3335670"/>
          </a:xfrm>
          <a:prstGeom prst="rect">
            <a:avLst/>
          </a:prstGeom>
        </p:spPr>
        <p:txBody>
          <a:bodyPr vert="horz" lIns="91440" tIns="45720" rIns="91440" bIns="45720" anchor="ctr"/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SzPct val="80000"/>
              <a:buFont typeface="Wingdings 3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800" b="1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▣ 봉사단 활동 내용</a:t>
            </a: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algn="l" defTabSz="914400" rtl="0" eaLnBrk="1" latinLnBrk="1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SzPct val="80000"/>
              <a:buFont typeface="Wingdings 3"/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SzPct val="80000"/>
              <a:buFont typeface="Wingdings 3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▶ 일시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:2022.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3.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7.(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목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SzPct val="80000"/>
              <a:buFont typeface="Wingdings 3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▶장소 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</a:t>
            </a: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SzPct val="80000"/>
              <a:buFont typeface="Wingdings 3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성모자애원 대구요셉의집</a:t>
            </a: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SzPct val="80000"/>
              <a:buFont typeface="Wingdings 3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▶ 활동내용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-40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급식물품 전달</a:t>
            </a: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-400" normalizeH="0" baseline="0" mc:Ignorable="hp" hp:hslEmbossed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SzPct val="80000"/>
              <a:buFont typeface="Wingdings 3"/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(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라면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두유 각 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400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인분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)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 </a:t>
            </a: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SzPct val="80000"/>
              <a:buFont typeface="Wingdings 3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▶ 기타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-30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코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-20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로나</a:t>
            </a:r>
            <a:r>
              <a:rPr xmlns:mc="http://schemas.openxmlformats.org/markup-compatibility/2006" xmlns:hp="http://schemas.haansoft.com/office/presentation/8.0" kumimoji="0" lang="en-US" altLang="ko-KR" sz="1800" b="0" i="0" u="none" strike="noStrike" kern="1200" cap="none" spc="-20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19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-20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로 비대면</a:t>
            </a: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-200" normalizeH="0" baseline="0" mc:Ignorable="hp" hp:hslEmbossed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bg2">
                  <a:lumMod val="25000"/>
                </a:schemeClr>
              </a:buClr>
              <a:buSzPct val="80000"/>
              <a:buFont typeface="Wingdings 3"/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           </a:t>
            </a:r>
            <a:r>
              <a:rPr xmlns:mc="http://schemas.openxmlformats.org/markup-compatibility/2006" xmlns:hp="http://schemas.haansoft.com/office/presentation/8.0" kumimoji="0" lang="ko-KR" altLang="en-US" sz="1800" b="0" i="0" u="none" strike="noStrike" kern="1200" cap="none" spc="-400" normalizeH="0" baseline="0" mc:Ignorable="hp" hp:hslEmbossed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전달  지원</a:t>
            </a:r>
            <a:endParaRPr xmlns:mc="http://schemas.openxmlformats.org/markup-compatibility/2006" xmlns:hp="http://schemas.haansoft.com/office/presentation/8.0" kumimoji="0" lang="ko-KR" altLang="en-US" sz="1800" b="0" i="0" u="none" strike="noStrike" kern="1200" cap="none" spc="-400" normalizeH="0" baseline="0" mc:Ignorable="hp" hp:hslEmbossed="0">
              <a:solidFill>
                <a:schemeClr val="bg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교차">
  <a:themeElements>
    <a:clrScheme name="교차">
      <a:dk1>
        <a:srgbClr val="264c72"/>
      </a:dk1>
      <a:lt1>
        <a:srgbClr val="ffffff"/>
      </a:lt1>
      <a:dk2>
        <a:srgbClr val="347775"/>
      </a:dk2>
      <a:lt2>
        <a:srgbClr val="d7d7d7"/>
      </a:lt2>
      <a:accent1>
        <a:srgbClr val="63a6a4"/>
      </a:accent1>
      <a:accent2>
        <a:srgbClr val="323232"/>
      </a:accent2>
      <a:accent3>
        <a:srgbClr val="9d9c9c"/>
      </a:accent3>
      <a:accent4>
        <a:srgbClr val="c1c0c0"/>
      </a:accent4>
      <a:accent5>
        <a:srgbClr val="e5e4e4"/>
      </a:accent5>
      <a:accent6>
        <a:srgbClr val="716340"/>
      </a:accent6>
      <a:hlink>
        <a:srgbClr val="f9f1d3"/>
      </a:hlink>
      <a:folHlink>
        <a:srgbClr val="e2cdb0"/>
      </a:folHlink>
    </a:clrScheme>
    <a:fontScheme name="교차">
      <a:majorFont>
        <a:latin typeface="Arial"/>
        <a:ea typeface=""/>
        <a:cs typeface=""/>
        <a:font script="Jpan" typeface="MS PGothic"/>
        <a:font script="Hang" typeface="한컴 윤고딕 240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MS PGothic"/>
        <a:font script="Hang" typeface="한컴 윤고딕 230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교차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path path="rect">
            <a:fillToRect l="100000" t="100000" r="100000" b="100000"/>
          </a:path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100000"/>
              </a:schemeClr>
            </a:gs>
            <a:gs pos="100000">
              <a:schemeClr val="phClr">
                <a:shade val="30000"/>
                <a:satMod val="8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atMod val="100000"/>
              </a:schemeClr>
            </a:gs>
            <a:gs pos="100000">
              <a:schemeClr val="phClr">
                <a:shade val="50000"/>
                <a:satMod val="7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lt1"/>
        </a:solidFill>
      </a:spPr>
      <a:bodyPr anchor="ctr"/>
      <a:lstStyle>
        <a:defPPr algn="ctr">
          <a:defRPr lang="ko-KR" altLang="en-US"/>
        </a:defPPr>
      </a:lstStyle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38</ep:Words>
  <ep:PresentationFormat>사용자 지정</ep:PresentationFormat>
  <ep:Paragraphs>13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교차</vt:lpstr>
      <vt:lpstr>대구우체국  행복나눔봉사단 무료급식소 물품지원 코로나19 확산 예방을 위한 비대면 봉사활동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신효민</cp:lastModifiedBy>
  <dcterms:modified xsi:type="dcterms:W3CDTF">2022-03-29T04:49:57.179</dcterms:modified>
  <cp:revision>17</cp:revision>
  <dc:title>대구우체국 행복나눔봉사단무료급식소 무품지원 코로나19 확산 예방을 위한 비대면 봉사활동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