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74" r:id="rId4"/>
  </p:sldMasterIdLst>
  <p:sldIdLst>
    <p:sldId id="257" r:id="rId1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>
    <p:restoredLeft sz="14941"/>
    <p:restoredTop sz="96196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2" Type="http://schemas.openxmlformats.org/officeDocument/2006/relationships/presProps" Target="presProps.xml"  /><Relationship Id="rId3" Type="http://schemas.openxmlformats.org/officeDocument/2006/relationships/viewProps" Target="viewProps.xml"  /><Relationship Id="rId4" Type="http://schemas.openxmlformats.org/officeDocument/2006/relationships/slideMaster" Target="slideMasters/slideMaster1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514350" y="2840566"/>
            <a:ext cx="5829300" cy="1960033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541734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3875617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0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342021" y="2190750"/>
            <a:ext cx="6172200" cy="6033600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42900" y="2133600"/>
            <a:ext cx="3028950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6150" y="2133600"/>
            <a:ext cx="3028950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2021" y="5312293"/>
            <a:ext cx="3028950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5271" y="5312293"/>
            <a:ext cx="3028950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344216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840566"/>
            <a:ext cx="6858000" cy="1960033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1607331" y="2952750"/>
            <a:ext cx="3643325" cy="4286249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4972050" y="366184"/>
            <a:ext cx="1543050" cy="7802033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4"/>
            <a:ext cx="4514850" cy="7802033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6172200" cy="6034617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36576" y="-27431"/>
            <a:ext cx="6876288" cy="9144000"/>
          </a:xfrm>
          <a:prstGeom prst="rect">
            <a:avLst/>
          </a:prstGeom>
        </p:spPr>
      </p:pic>
      <p:sp>
        <p:nvSpPr>
          <p:cNvPr id="3" name="직사각형 2"/>
          <p:cNvSpPr txBox="1"/>
          <p:nvPr/>
        </p:nvSpPr>
        <p:spPr>
          <a:xfrm>
            <a:off x="2051685" y="8181213"/>
            <a:ext cx="1512189" cy="576453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sp>
        <p:nvSpPr>
          <p:cNvPr id="4" name="직사각형 3"/>
          <p:cNvSpPr txBox="1"/>
          <p:nvPr/>
        </p:nvSpPr>
        <p:spPr>
          <a:xfrm>
            <a:off x="1979676" y="8181213"/>
            <a:ext cx="1512189" cy="576453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sp>
        <p:nvSpPr>
          <p:cNvPr id="7" name="직사각형 6"/>
          <p:cNvSpPr txBox="1"/>
          <p:nvPr/>
        </p:nvSpPr>
        <p:spPr>
          <a:xfrm>
            <a:off x="1403604" y="3429000"/>
            <a:ext cx="864108" cy="36004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sp>
        <p:nvSpPr>
          <p:cNvPr id="8" name="직사각형 7"/>
          <p:cNvSpPr txBox="1"/>
          <p:nvPr/>
        </p:nvSpPr>
        <p:spPr>
          <a:xfrm>
            <a:off x="1403604" y="3429000"/>
            <a:ext cx="648081" cy="36004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sp>
        <p:nvSpPr>
          <p:cNvPr id="9" name="직사각형 8"/>
          <p:cNvSpPr txBox="1"/>
          <p:nvPr/>
        </p:nvSpPr>
        <p:spPr>
          <a:xfrm>
            <a:off x="2430018" y="3789045"/>
            <a:ext cx="1133856" cy="4952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p>
            <a:pPr>
              <a:defRPr lang="ko-KR" altLang="en-US"/>
            </a:pPr>
            <a:endParaRPr lang="ko-KR" altLang="en-US" sz="2700">
              <a:latin typeface="한컴 솔잎 M"/>
              <a:ea typeface="한컴 솔잎 M"/>
            </a:endParaRPr>
          </a:p>
        </p:txBody>
      </p:sp>
      <p:sp>
        <p:nvSpPr>
          <p:cNvPr id="10" name="직사각형 9"/>
          <p:cNvSpPr txBox="1"/>
          <p:nvPr/>
        </p:nvSpPr>
        <p:spPr>
          <a:xfrm>
            <a:off x="611505" y="2852928"/>
            <a:ext cx="5760720" cy="926592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anchor="t">
            <a:spAutoFit/>
          </a:bodyPr>
          <a:p>
            <a:pPr>
              <a:lnSpc>
                <a:spcPct val="110000"/>
              </a:lnSpc>
              <a:defRPr lang="ko-KR" altLang="en-US"/>
            </a:pPr>
            <a:r>
              <a:rPr lang="ko-KR" altLang="en-US" sz="2500" b="1" spc="155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보관우편물 교부시간이 아래와 같이 </a:t>
            </a:r>
            <a:endParaRPr lang="ko-KR" altLang="en-US" sz="2500" b="1" spc="155">
              <a:solidFill>
                <a:schemeClr val="tx1"/>
              </a:solidFill>
              <a:latin typeface="맑은 고딕"/>
              <a:ea typeface="맑은 고딕"/>
              <a:cs typeface="맑은 고딕"/>
            </a:endParaRPr>
          </a:p>
          <a:p>
            <a:pPr>
              <a:lnSpc>
                <a:spcPct val="110000"/>
              </a:lnSpc>
              <a:defRPr lang="ko-KR" altLang="en-US"/>
            </a:pPr>
            <a:r>
              <a:rPr lang="ko-KR" altLang="en-US" sz="2500" b="1" spc="155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변경됨을 알려드립니다.</a:t>
            </a:r>
            <a:endParaRPr lang="ko-KR" altLang="en-US" sz="2500" b="1" spc="155">
              <a:solidFill>
                <a:schemeClr val="tx1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7</ep:Words>
  <ep:PresentationFormat>화면 슬라이드 쇼(4:3)</ep:PresentationFormat>
  <ep:Paragraphs>2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슬라이드 1</vt:lpstr>
    </vt:vector>
  </ep:TitlesOfParts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dcterms:created xsi:type="dcterms:W3CDTF">2014-02-14T03:54:10.349</dcterms:created>
  <dc:creator>사무용</dc:creator>
  <dc:description/>
  <cp:keywords/>
  <cp:lastModifiedBy>사무</cp:lastModifiedBy>
  <dcterms:modified xsi:type="dcterms:W3CDTF">2014-02-14T07:38:37.773</dcterms:modified>
  <cp:revision>13</cp:revision>
  <dc:subject/>
  <dc:title/>
</cp:coreProperties>
</file>